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4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ink/ink1.xml" ContentType="application/inkml+xml"/>
  <Override PartName="/ppt/ink/ink2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  <p:sldMasterId id="2147483796" r:id="rId2"/>
    <p:sldMasterId id="2147483834" r:id="rId3"/>
    <p:sldMasterId id="2147483846" r:id="rId4"/>
    <p:sldMasterId id="2147483871" r:id="rId5"/>
  </p:sldMasterIdLst>
  <p:notesMasterIdLst>
    <p:notesMasterId r:id="rId44"/>
  </p:notesMasterIdLst>
  <p:sldIdLst>
    <p:sldId id="257" r:id="rId6"/>
    <p:sldId id="306" r:id="rId7"/>
    <p:sldId id="737" r:id="rId8"/>
    <p:sldId id="738" r:id="rId9"/>
    <p:sldId id="308" r:id="rId10"/>
    <p:sldId id="262" r:id="rId11"/>
    <p:sldId id="273" r:id="rId12"/>
    <p:sldId id="739" r:id="rId13"/>
    <p:sldId id="740" r:id="rId14"/>
    <p:sldId id="288" r:id="rId15"/>
    <p:sldId id="741" r:id="rId16"/>
    <p:sldId id="272" r:id="rId17"/>
    <p:sldId id="312" r:id="rId18"/>
    <p:sldId id="274" r:id="rId19"/>
    <p:sldId id="313" r:id="rId20"/>
    <p:sldId id="276" r:id="rId21"/>
    <p:sldId id="275" r:id="rId22"/>
    <p:sldId id="277" r:id="rId23"/>
    <p:sldId id="279" r:id="rId24"/>
    <p:sldId id="280" r:id="rId25"/>
    <p:sldId id="315" r:id="rId26"/>
    <p:sldId id="319" r:id="rId27"/>
    <p:sldId id="316" r:id="rId28"/>
    <p:sldId id="317" r:id="rId29"/>
    <p:sldId id="318" r:id="rId30"/>
    <p:sldId id="744" r:id="rId31"/>
    <p:sldId id="298" r:id="rId32"/>
    <p:sldId id="305" r:id="rId33"/>
    <p:sldId id="286" r:id="rId34"/>
    <p:sldId id="295" r:id="rId35"/>
    <p:sldId id="320" r:id="rId36"/>
    <p:sldId id="743" r:id="rId37"/>
    <p:sldId id="323" r:id="rId38"/>
    <p:sldId id="322" r:id="rId39"/>
    <p:sldId id="736" r:id="rId40"/>
    <p:sldId id="310" r:id="rId41"/>
    <p:sldId id="324" r:id="rId42"/>
    <p:sldId id="742" r:id="rId43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7A96"/>
    <a:srgbClr val="376092"/>
    <a:srgbClr val="FFFF99"/>
    <a:srgbClr val="16342F"/>
    <a:srgbClr val="FFFFCC"/>
    <a:srgbClr val="FFCCCC"/>
    <a:srgbClr val="C00000"/>
    <a:srgbClr val="396293"/>
    <a:srgbClr val="CC99FF"/>
    <a:srgbClr val="3C8B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16" autoAdjust="0"/>
    <p:restoredTop sz="94660"/>
  </p:normalViewPr>
  <p:slideViewPr>
    <p:cSldViewPr snapToGrid="0">
      <p:cViewPr varScale="1">
        <p:scale>
          <a:sx n="83" d="100"/>
          <a:sy n="83" d="100"/>
        </p:scale>
        <p:origin x="11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5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stin\Downloads\NA8101A1A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matrix!$B$4</c:f>
              <c:strCache>
                <c:ptCount val="1"/>
                <c:pt idx="0">
                  <c:v>-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matrix!$A$5:$A$71</c:f>
              <c:strCache>
                <c:ptCount val="67"/>
                <c:pt idx="0">
                  <c:v>1952</c:v>
                </c:pt>
                <c:pt idx="1">
                  <c:v>1953</c:v>
                </c:pt>
                <c:pt idx="2">
                  <c:v>1954</c:v>
                </c:pt>
                <c:pt idx="3">
                  <c:v>1955</c:v>
                </c:pt>
                <c:pt idx="4">
                  <c:v>1956</c:v>
                </c:pt>
                <c:pt idx="5">
                  <c:v>1957</c:v>
                </c:pt>
                <c:pt idx="6">
                  <c:v>1958</c:v>
                </c:pt>
                <c:pt idx="7">
                  <c:v>1959</c:v>
                </c:pt>
                <c:pt idx="8">
                  <c:v>1960</c:v>
                </c:pt>
                <c:pt idx="9">
                  <c:v>1961</c:v>
                </c:pt>
                <c:pt idx="10">
                  <c:v>1962</c:v>
                </c:pt>
                <c:pt idx="11">
                  <c:v>1963</c:v>
                </c:pt>
                <c:pt idx="12">
                  <c:v>1964</c:v>
                </c:pt>
                <c:pt idx="13">
                  <c:v>1965</c:v>
                </c:pt>
                <c:pt idx="14">
                  <c:v>1966</c:v>
                </c:pt>
                <c:pt idx="15">
                  <c:v>1967</c:v>
                </c:pt>
                <c:pt idx="16">
                  <c:v>1968</c:v>
                </c:pt>
                <c:pt idx="17">
                  <c:v>1969</c:v>
                </c:pt>
                <c:pt idx="18">
                  <c:v>1970</c:v>
                </c:pt>
                <c:pt idx="19">
                  <c:v>1971</c:v>
                </c:pt>
                <c:pt idx="20">
                  <c:v>1972</c:v>
                </c:pt>
                <c:pt idx="21">
                  <c:v>1973</c:v>
                </c:pt>
                <c:pt idx="22">
                  <c:v>1974</c:v>
                </c:pt>
                <c:pt idx="23">
                  <c:v>1975</c:v>
                </c:pt>
                <c:pt idx="24">
                  <c:v>1976</c:v>
                </c:pt>
                <c:pt idx="25">
                  <c:v>1977</c:v>
                </c:pt>
                <c:pt idx="26">
                  <c:v>1978</c:v>
                </c:pt>
                <c:pt idx="27">
                  <c:v>1979</c:v>
                </c:pt>
                <c:pt idx="28">
                  <c:v>1980</c:v>
                </c:pt>
                <c:pt idx="29">
                  <c:v>1981</c:v>
                </c:pt>
                <c:pt idx="30">
                  <c:v>1982</c:v>
                </c:pt>
                <c:pt idx="31">
                  <c:v>1983</c:v>
                </c:pt>
                <c:pt idx="32">
                  <c:v>1984</c:v>
                </c:pt>
                <c:pt idx="33">
                  <c:v>1985</c:v>
                </c:pt>
                <c:pt idx="34">
                  <c:v>1986</c:v>
                </c:pt>
                <c:pt idx="35">
                  <c:v>1987</c:v>
                </c:pt>
                <c:pt idx="36">
                  <c:v>1988</c:v>
                </c:pt>
                <c:pt idx="37">
                  <c:v>1989</c:v>
                </c:pt>
                <c:pt idx="38">
                  <c:v>1990</c:v>
                </c:pt>
                <c:pt idx="39">
                  <c:v>1991</c:v>
                </c:pt>
                <c:pt idx="40">
                  <c:v>1992</c:v>
                </c:pt>
                <c:pt idx="41">
                  <c:v>1993</c:v>
                </c:pt>
                <c:pt idx="42">
                  <c:v>1994</c:v>
                </c:pt>
                <c:pt idx="43">
                  <c:v>1995</c:v>
                </c:pt>
                <c:pt idx="44">
                  <c:v>1996</c:v>
                </c:pt>
                <c:pt idx="45">
                  <c:v>1997</c:v>
                </c:pt>
                <c:pt idx="46">
                  <c:v>1998</c:v>
                </c:pt>
                <c:pt idx="47">
                  <c:v>1999</c:v>
                </c:pt>
                <c:pt idx="48">
                  <c:v>2000</c:v>
                </c:pt>
                <c:pt idx="49">
                  <c:v>2001</c:v>
                </c:pt>
                <c:pt idx="50">
                  <c:v>2002</c:v>
                </c:pt>
                <c:pt idx="51">
                  <c:v>2003</c:v>
                </c:pt>
                <c:pt idx="52">
                  <c:v>2004</c:v>
                </c:pt>
                <c:pt idx="53">
                  <c:v>2005</c:v>
                </c:pt>
                <c:pt idx="54">
                  <c:v>2006</c:v>
                </c:pt>
                <c:pt idx="55">
                  <c:v>2007</c:v>
                </c:pt>
                <c:pt idx="56">
                  <c:v>2008</c:v>
                </c:pt>
                <c:pt idx="57">
                  <c:v>2009</c:v>
                </c:pt>
                <c:pt idx="58">
                  <c:v>2010</c:v>
                </c:pt>
                <c:pt idx="59">
                  <c:v>2011</c:v>
                </c:pt>
                <c:pt idx="60">
                  <c:v>2012</c:v>
                </c:pt>
                <c:pt idx="61">
                  <c:v>2013</c:v>
                </c:pt>
                <c:pt idx="62">
                  <c:v>2014</c:v>
                </c:pt>
                <c:pt idx="63">
                  <c:v>2015</c:v>
                </c:pt>
                <c:pt idx="64">
                  <c:v>2016</c:v>
                </c:pt>
                <c:pt idx="65">
                  <c:v>2017</c:v>
                </c:pt>
                <c:pt idx="66">
                  <c:v>2018</c:v>
                </c:pt>
              </c:strCache>
            </c:strRef>
          </c:cat>
          <c:val>
            <c:numRef>
              <c:f>matrix!$B$5:$B$71</c:f>
              <c:numCache>
                <c:formatCode>General</c:formatCode>
                <c:ptCount val="67"/>
                <c:pt idx="0">
                  <c:v>35.119999999999997</c:v>
                </c:pt>
                <c:pt idx="1">
                  <c:v>28.74</c:v>
                </c:pt>
                <c:pt idx="2">
                  <c:v>5.93</c:v>
                </c:pt>
                <c:pt idx="3">
                  <c:v>14.89</c:v>
                </c:pt>
                <c:pt idx="4">
                  <c:v>10.94</c:v>
                </c:pt>
                <c:pt idx="5">
                  <c:v>13.21</c:v>
                </c:pt>
                <c:pt idx="6">
                  <c:v>8.5399999999999991</c:v>
                </c:pt>
                <c:pt idx="7">
                  <c:v>11.32</c:v>
                </c:pt>
                <c:pt idx="8">
                  <c:v>16.420000000000002</c:v>
                </c:pt>
                <c:pt idx="9">
                  <c:v>8.5</c:v>
                </c:pt>
                <c:pt idx="10">
                  <c:v>6.75</c:v>
                </c:pt>
                <c:pt idx="11">
                  <c:v>9.6199999999999992</c:v>
                </c:pt>
                <c:pt idx="12">
                  <c:v>13.21</c:v>
                </c:pt>
                <c:pt idx="13">
                  <c:v>7.39</c:v>
                </c:pt>
                <c:pt idx="14">
                  <c:v>8.6199999999999992</c:v>
                </c:pt>
                <c:pt idx="15">
                  <c:v>12.72</c:v>
                </c:pt>
                <c:pt idx="16">
                  <c:v>13.71</c:v>
                </c:pt>
                <c:pt idx="17">
                  <c:v>11.71</c:v>
                </c:pt>
                <c:pt idx="18">
                  <c:v>11.24</c:v>
                </c:pt>
                <c:pt idx="19">
                  <c:v>13.71</c:v>
                </c:pt>
                <c:pt idx="20">
                  <c:v>17.43</c:v>
                </c:pt>
                <c:pt idx="21">
                  <c:v>27.37</c:v>
                </c:pt>
                <c:pt idx="22">
                  <c:v>31.47</c:v>
                </c:pt>
                <c:pt idx="23">
                  <c:v>5.5</c:v>
                </c:pt>
                <c:pt idx="24">
                  <c:v>17.510000000000002</c:v>
                </c:pt>
                <c:pt idx="25">
                  <c:v>14.89</c:v>
                </c:pt>
                <c:pt idx="26">
                  <c:v>17.420000000000002</c:v>
                </c:pt>
                <c:pt idx="27">
                  <c:v>18.28</c:v>
                </c:pt>
                <c:pt idx="28">
                  <c:v>22.51</c:v>
                </c:pt>
                <c:pt idx="29">
                  <c:v>16.41</c:v>
                </c:pt>
                <c:pt idx="30">
                  <c:v>5.49</c:v>
                </c:pt>
                <c:pt idx="31">
                  <c:v>10.16</c:v>
                </c:pt>
                <c:pt idx="32">
                  <c:v>9.84</c:v>
                </c:pt>
                <c:pt idx="33">
                  <c:v>3.41</c:v>
                </c:pt>
                <c:pt idx="34">
                  <c:v>15.67</c:v>
                </c:pt>
                <c:pt idx="35">
                  <c:v>11.56</c:v>
                </c:pt>
                <c:pt idx="36">
                  <c:v>6.87</c:v>
                </c:pt>
                <c:pt idx="37">
                  <c:v>10.36</c:v>
                </c:pt>
                <c:pt idx="38">
                  <c:v>9.86</c:v>
                </c:pt>
                <c:pt idx="39">
                  <c:v>10.9</c:v>
                </c:pt>
                <c:pt idx="40">
                  <c:v>10.68</c:v>
                </c:pt>
                <c:pt idx="41">
                  <c:v>9.49</c:v>
                </c:pt>
                <c:pt idx="42">
                  <c:v>8.36</c:v>
                </c:pt>
                <c:pt idx="43">
                  <c:v>8.1</c:v>
                </c:pt>
                <c:pt idx="44">
                  <c:v>7.77</c:v>
                </c:pt>
                <c:pt idx="45">
                  <c:v>7.5</c:v>
                </c:pt>
                <c:pt idx="46">
                  <c:v>6.62</c:v>
                </c:pt>
                <c:pt idx="47">
                  <c:v>3.8</c:v>
                </c:pt>
                <c:pt idx="48">
                  <c:v>4.63</c:v>
                </c:pt>
                <c:pt idx="49">
                  <c:v>-2.5499999999999998</c:v>
                </c:pt>
                <c:pt idx="50">
                  <c:v>4.57</c:v>
                </c:pt>
                <c:pt idx="51">
                  <c:v>2.2200000000000002</c:v>
                </c:pt>
                <c:pt idx="52">
                  <c:v>5.84</c:v>
                </c:pt>
                <c:pt idx="53">
                  <c:v>3.42</c:v>
                </c:pt>
                <c:pt idx="54">
                  <c:v>4.1100000000000003</c:v>
                </c:pt>
                <c:pt idx="55">
                  <c:v>5.63</c:v>
                </c:pt>
                <c:pt idx="56">
                  <c:v>-2.25</c:v>
                </c:pt>
                <c:pt idx="57">
                  <c:v>-1.78</c:v>
                </c:pt>
                <c:pt idx="58">
                  <c:v>8.64</c:v>
                </c:pt>
                <c:pt idx="59">
                  <c:v>1.1399999999999999</c:v>
                </c:pt>
                <c:pt idx="60">
                  <c:v>2.2799999999999998</c:v>
                </c:pt>
                <c:pt idx="61">
                  <c:v>3.37</c:v>
                </c:pt>
                <c:pt idx="62">
                  <c:v>5.52</c:v>
                </c:pt>
                <c:pt idx="63">
                  <c:v>3.83</c:v>
                </c:pt>
                <c:pt idx="64">
                  <c:v>2.19</c:v>
                </c:pt>
                <c:pt idx="65">
                  <c:v>1.72</c:v>
                </c:pt>
                <c:pt idx="66">
                  <c:v>1.49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B7-4222-BF02-F04497E3AF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4707152"/>
        <c:axId val="544708464"/>
      </c:lineChart>
      <c:catAx>
        <c:axId val="5447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zh-TW"/>
          </a:p>
        </c:txPr>
        <c:crossAx val="544708464"/>
        <c:crosses val="autoZero"/>
        <c:auto val="1"/>
        <c:lblAlgn val="ctr"/>
        <c:lblOffset val="100"/>
        <c:noMultiLvlLbl val="0"/>
      </c:catAx>
      <c:valAx>
        <c:axId val="544708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badi" panose="020B0604020202020204" pitchFamily="34" charset="0"/>
                <a:ea typeface="+mn-ea"/>
                <a:cs typeface="+mn-cs"/>
              </a:defRPr>
            </a:pPr>
            <a:endParaRPr lang="zh-TW"/>
          </a:p>
        </c:txPr>
        <c:crossAx val="544707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14T11:50:53.10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4302 3726 736 0,'8'0'272'0,"-8"0"-208"0,0 0-20 0,0 0 80 16,8 8-76-16,4-4 8 16,-7 6-36-16,3 9 4 15,8 0-12-15,-3-5 20 16,-5 5-20-16,1 3 4 15,2-1-8-15,-11-2 4 16,0-8-8-16,0 0-100 0,0-1 52 16</inkml:trace>
  <inkml:trace contextRef="#ctx0" brushRef="#br0" timeOffset="315.9049">4053 4094 664 0,'25'-4'244'0,"-25"4"-188"0,42-7-16 0,-14 3 84 31,-3-3-76-31,21-4 76 16,-5-1-68-16,1-2 56 16,-6-4-60-16,-2-1 16 15,-1 8-40-15,-8-4 0 16,-4 1-16-16,-1 3-16 16,-12 7 0-16,0-3 12 0,5 7-4 15,-13 0-72-15,0 0 36 0</inkml:trace>
  <inkml:trace contextRef="#ctx0" brushRef="#br0" timeOffset="701.843">4223 4090 684 0,'-4'-7'252'0,"4"7"-192"0,4 18-20 16,-8-18 136-1,4 12-104-15,-9-2 76 0,1 1-84 0,-5 7 52 16,-3 1-64-16,-9 7 48 16,9-4-56-16,-13 15-20 15,4-5-16-15,-3 9 8 16,-1-8-8-16,-1 0-84 16,10-4 44-16,-1-6-280 15,0-1 172-15,5-12-484 16,12-1 348-16</inkml:trace>
  <inkml:trace contextRef="#ctx0" brushRef="#br0" timeOffset="1133.586">4380 4120 624 0,'-8'-7'228'0,"8"7"-176"0,20 10-16 0,-7-10 88 16,0 11-76-16,3-3 96 15,1-5-84-15,3 4 76 16,-4 5-76-16,10-5 4 15,-10-3-40-15,1 6-12 16,7-2-8-16,-11-4 12 16,3 7-8-16,-4-11-128 15,-12 0 68-15</inkml:trace>
  <inkml:trace contextRef="#ctx0" brushRef="#br0" timeOffset="1488.1579">4462 4230 880 0,'0'7'328'0,"0"-7"-256"0,-11 12-16 0,2-2 100 15,9 1-96-15,-8 11 108 32,4 7-96-32,-17 5 32 15,4 2-60-15,-11 9 12 16,7-5-36-16,-12 1 0 0,12-5-12 15,-20 4-40-15,12-6 16 0,-12-8-172 16,16 0 108-16,-4-9-200 16,8 2 160-16</inkml:trace>
  <inkml:trace contextRef="#ctx0" brushRef="#br0" timeOffset="1888.513">4066 4417 612 0,'17'11'228'0,"-17"-11"-180"0,37 19-12 0,-20-9 160 16,7 9-116-16,9-4 72 15,5 3-88-15,7 4 52 16,0 0-64-16,5-3 32 16,-9 2-48-16,0 1 96 15,-3-3-76-15,-6 0 72 16,-2-5-72-16,-1-2-20 15,-9-2-24-15,1-3 8 16,-5-3-12-16,-3-4-116 16,-13 8 56-16,4-16-552 15,1 8 336-15</inkml:trace>
  <inkml:trace contextRef="#ctx0" brushRef="#br0" timeOffset="3037.779">5430 3913 748 0,'-5'0'276'0,"5"0"-216"0,5 9-16 16,-1-9 128-1,4 3-104-15,5-3 68 16,0 0-76-16,7 0 0 16,1-3-36-16,8-9 40 15,-1 5-36-15,5-12 56 0,-4 9-48 0,0-2 36 16,-4 1-40-16,-4 1 0 15,-1 10-20-15,-4-5-8 16,-3 5 0-16,0-7 20 16,-9 14-12-16,-4-7-20 15,0 0 0-15,4 0 32 32,0 5-16-32,-4-5 0 0,0 7-4 0,0-4 12 15,0-3-8-15,-4 11 16 16,4 1-16-16,-4-5-4 15,0 4 0-15,-4 7 4 16,3-3-4-16,-8-4-28 16,5 7 12-16,-8-7-164 15,8 11 100-15,-4-3-180 16,-1-5 144-16,-3 1-324 16,7-4 244-16</inkml:trace>
  <inkml:trace contextRef="#ctx0" brushRef="#br0" timeOffset="3275.434">5591 4083 956 0,'8'0'352'0,"-8"0"-272"0,29 7-24 0,-21-3 84 0,5 3-88 0,-1-7-12 16,1 8-24-16,0-4 4 16,-2-4-12-16,-2 7-40 15,-1-4 20-15,-8-3-332 16,5 7 188-16</inkml:trace>
  <inkml:trace contextRef="#ctx0" brushRef="#br0" timeOffset="3573.431">5425 4171 768 0,'-3'11'284'0,"3"-11"-220"0,3 26-20 0,-3-4 112 16,0 4-96-16,0 18 72 15,0-1-76-15,0 16-4 0,0-7-32 0,0-8-28 16,0 1 0-16,0-16-40 16,0 4 28-16,0-15-160 15,0-3 100-15</inkml:trace>
  <inkml:trace contextRef="#ctx0" brushRef="#br0" timeOffset="4309.4037">5500 4193 696 0,'12'-8'256'0,"-12"8"-196"0,26 0-20 0,-10-3 84 16,4 3-76-16,1-7 68 15,9 7-64-15,-10-4 48 0,4-3-56 0,2-1 24 16,-6 4-40-16,1-3-16 15,-5 4-8-15,-3-5-16 16,-1 8 8-16,1-4 20 31,-1 4-8-31,-8-7 24 16,0 14-20-16,0-7-12 16,0 0-4-16,1 0-4 15,-2 4 0-15,-3-4 32 16,0 0-12-16,0 0-32 15,10 8 12-15,-7-5 8 16,5 4 4-16,-8-7-12 0,5 12 4 0,-5-5 12 16,3 4-4-16,-3 0-4 15,5 4 4-15,-5 3-4 16,4 5 0-16,-4 9 0 16,4-2 0-16,-4 2 8 15,4-2-4-15,-4 11-12 16,5-8 4-16,-5-1-16 15,0-2 12-15,0-1 12 32,3-7 0-32,-3 0-12 0,5 1 4 0,-5-5 28 15,0-7-12-15,0 0-20 16,0 0 0-16,0-4 4 16,0-3 4-16,-5 3 16 15,5-2-8-15,-3-5 4 16,3 10-4-16,-9-3 36 15,9 5-20-15,-4-12 4 16,8 7-16-16,-8-4 12 16,4-3-16-16,-4 7 4 15,4-3-4-15,-5-4 28 0,5 0-20 16,-3 0 64-16,-2 0-44 0,-3 0-32 16,8 0-8-16,-3-4-104 31,-10 4 56-31</inkml:trace>
  <inkml:trace contextRef="#ctx0" brushRef="#br0" timeOffset="4656.936">5492 4373 632 0,'17'-11'236'0,"-17"11"-184"0,20 0-16 0,-3 0 148 15,0 0-108 1,7-7 68-16,5 2-84 0,0-5 44 15,0 3-60-15,-5-5 4 32,1 9-28-32,0-8-4 15,-4 4-8-15,-5 7-84 16,-3 0 40-16,-9-8-268 16,0 16 168-16</inkml:trace>
  <inkml:trace contextRef="#ctx0" brushRef="#br0" timeOffset="4925.669">5492 4543 716 0,'12'0'264'0,"-12"0"-204"0,29 10-16 16,-8-3 72 0,-9-3-72-16,17-8 60 0,1 4-60 15,-2-7 48-15,1 7-52 0,-4-10-4 16,-1 5-20-16,-7-6-100 16,0 4 48-16,-9 7-184 15,-4 0 124-15</inkml:trace>
  <inkml:trace contextRef="#ctx0" brushRef="#br0" timeOffset="5210.436">5653 4288 728 0,'-8'33'268'0,"8"-33"-208"0,-4 52-16 16,4-23 20 0,4-3-44-16,-4 15 52 0,4-8-40 0,-4 8-8 15,0-5-12-15,0-3-12 16,8-7 4-16</inkml:trace>
  <inkml:trace contextRef="#ctx0" brushRef="#br0" timeOffset="5780.469">5124 4039 704 0,'0'10'264'0,"0"-10"-208"0,0 19-12 16,0-15 96 0,9 3-84-16,-9-3-20 0,8 3-24 15,0 4-12-15,0-3 0 0</inkml:trace>
  <inkml:trace contextRef="#ctx0" brushRef="#br0" timeOffset="6197.7877">5162 4259 932 0,'12'0'348'0,"-12"0"-272"0,16 0-20 0,-3 0 68 16,-10 0-80-16,2-3-8 31,-1 6-24-31,-4-3-12 16,0 11 4-16,-4 7 12 15,4 5-8-15,-5-1-4 0,2 7 0 16,3 4-4-16,0 0 0 0,0 8-28 15,0-12 16-15,0 4 12 16,0-4 4-16,0 4 60 16,3-11-36-16,-6 8 8 15,3-8-24-15,0 0 20 16,-8-3-20-16,-1 2-76 16,5-9 36-16,-4-2-236 15,-1 2 144-15,1-5-528 16,8 3 360-16</inkml:trace>
  <inkml:trace contextRef="#ctx0" brushRef="#br0" timeOffset="6545.638">5095 4623 664 0,'8'-8'244'0,"-8"8"-188"0,30 38-16 0,-22-28 172 15,8 1-124-15,9-6 116 16,8 5-120-16,25-10 28 16,-9 7-68-16,22-7-16 15,-1 4-16-15,5 4 60 16,-9-8-40-16,4 0 68 15,0 0-60-15,4 0 52 16,-7 0-52-16,3 0 8 16,-8 0-32-16,-8-8 28 15,-5 4-28-15,-11-3-84 16,-10 7 36-16,-11 0-256 16,0 0 164-16</inkml:trace>
  <inkml:trace contextRef="#ctx0" brushRef="#br0" timeOffset="9791.141">4500 5060 964 0,'0'4'360'0,"0"-8"-280"0,-8 8-24 0,3-4 164 16,5 11-132-16,-8 0 16 15,0 0-60-15,-9-1-12 16,5 9-20-16,-30 3 0 0,14 1-4 16,-26-6 4-16,9 5-8 0,-9 1 8 15,8-5-8-15,1 0-36 16,8-3 16-16,-1-8-144 16,14 5 88-16</inkml:trace>
  <inkml:trace contextRef="#ctx0" brushRef="#br0" timeOffset="10107.4957">4120 5240 788 0,'0'3'292'0,"0"-3"-228"0,0 19-16 0,0-7 64 15,0 5-72-15,-9 6 72 16,9-1-64-16,-8 22 72 0,4 3-68 0,-4 20-8 16,8 2-28-16,-8 8-12 15,8-6 0-15,-5-9-40 16,5-7 20-16,0-14-84 15,0-8 60-15,0-4-108 16,0-10 84-16</inkml:trace>
  <inkml:trace contextRef="#ctx0" brushRef="#br0" timeOffset="10524.66">4207 5314 808 0,'53'-11'300'0,"-53"11"-232"0,70-8-20 0,-41 4 152 0,-8-3-120 0,8-3 100 16,4 10-104-16,-13-12 4 15,1 12-48-15,1 0-12 16,-6 0-12-16,-4 0 28 31,1 7-20-31,-5-2 32 16,0 2-32-16,0-4 32 15,-8 8-32-15,0 1 20 16,5 5-20-16,-10-5 8 16,5-2-12-16,-13 2-24 15,13-1 4-15,-8-4-172 16,5 4 100-16</inkml:trace>
  <inkml:trace contextRef="#ctx0" brushRef="#br0" timeOffset="10841.02">4137 5468 808 0,'11'-8'300'0,"-11"8"-232"0,33 0-20 0,-12-7 96 15,0 7-88-15,16-4 104 16,5 4-96-16,-1-7 52 16,0 4-72-16,-4-5-4 15,1 8-24-15,-5-11 8 16,-4 8-16-16,-4-4-4 16,-1 7 0-16,-11-5-4 15,-5 5 0-15,-8-7-232 0,0 14 128 0,-8-7-404 31,8 0 280-31</inkml:trace>
  <inkml:trace contextRef="#ctx0" brushRef="#br0" timeOffset="11027.226">4376 5410 912 0,'8'17'340'0,"-8"-17"-264"0,16 26-24 0,-16-7 64 16,5-9-76-16,-1 13-8 16,0-5-20-16,-4 5-28 15,5-2 8-15,-5-10-208 16,0 8 120-16</inkml:trace>
  <inkml:trace contextRef="#ctx0" brushRef="#br0" timeOffset="11274.1567">4248 5604 840 0,'46'-7'312'0,"-46"7"-244"0,65 0-16 15,-40-8 68 1,0 4-76-16,8-6 36 0,-4 2-48 0,0-6-28 16,-5 7-4-16,-2-5-72 15,2 8 40-15</inkml:trace>
  <inkml:trace contextRef="#ctx0" brushRef="#br0" timeOffset="11475.259">4364 5681 676 0,'-13'30'248'0,"13"-30"-192"0,-16 43-16 0,3-21 56 16,9-3-60-16,-12 3-4 15,3-1-20-15,-7 5-20 16,11-11 4-16</inkml:trace>
  <inkml:trace contextRef="#ctx0" brushRef="#br0" timeOffset="11858.9777">4430 5733 880 0,'21'-8'328'0,"-21"8"-256"0,20 8-16 0,-12-8 88 16,5 0-88-1,0-8 24-15,-2 4-48 0,2 4 24 16,-1 4-32-16,1 4 32 15,3 3-32-15,-16-1 40 16,13 2-36-16,-13-2 12 16,4 9-24-16,-4 0 28 15,0-5-28-15,-4 8 12 16,-4 4-16-16,-5-4 28 16,8-1-24-16,-6-2 12 15,6-4-16-15,-12-4-8 16,14 8 0-16,-5-16-172 15,8 11 92-15,-8-9-676 16,16 2 420-16</inkml:trace>
  <inkml:trace contextRef="#ctx0" brushRef="#br0" timeOffset="12947.202">5327 5229 820 0,'4'4'304'0,"8"-27"-236"0,-3 32-20 0,-1-9 88 15,4 0-84-15,9-9 68 16,8 9-68-16,4 0 92 16,4-3-80-16,0-4 8 15,0 7-48-15,-12-4-12 16,0 8-8-16,-16-4 12 16,-1 10-8-16,-16 2-20 15,8 6 4-15,-21 0-76 16,4-2 48-16,-4 1-12 15,9-1 28-15,-4-6-4 16,7 9 12-16,9-9-8 0,4 2 8 0,4 6 16 31,5-7 0-31,-1 12 84 16,4-2-44-16,-3 16 48 16,0-4-52-16,-9 12 40 15,0-6-44-15,-8 13 44 16,4-8-48-16,-13-4 36 15,5 1-36-15,-9-8 44 0,6 7-44 0,-6-11 28 16,4-3-32-16,-3-4 0 16,8 4-16-16,-9-11-16 15,9-4 0-15,-8 1 20 16,3-5-8-16,-4-4 16 16,4 4-16-16,2-14-56 15,-6 7 24-15,-4-3-316 16,8-4 188-16</inkml:trace>
  <inkml:trace contextRef="#ctx0" brushRef="#br0" timeOffset="13279.394">5103 5647 880 0,'8'-7'328'0,"-8"7"-256"0,13 7-16 16,-4-7 240-1,7 0-172-15,17-7 152 0,8 4-160 0,29-16 72 16,0-2-108-16,17-1 8 16,-8 3-52-16,0-3 12 15,-13 0-28-15,4 4 16 16,-8 14-20-16,-4-7 28 15,-4 4-28-15,-9-5 12 32,-4 12-16-32,-11-11 20 15,-9 11-20-15,-10 0-4 16,2 0-4-16,-17-7-244 16,4 14 132-16</inkml:trace>
  <inkml:trace contextRef="#ctx0" brushRef="#br0" timeOffset="22301.296">4413 6332 372 0,'5'0'140'0,"-10"-4"-112"0,10 4-4 0,-5 4 144 15,0 3-96-15,0-7 112 16,0 0-104-16,0 0 44 16,0 0-68-16,-5 0 72 15,5 0-72-15,-4 0 16 31,8 7-40-31,-4-4-12 16,0 9-12-16,0 6 12 16,0-3-12-16,-4 14 4 15,4 0-4-15,-4 4 12 16,4 1-12-16,-5 6-20 16,10 1 4-16,-5 14 12 15,4 4 0-15,0 3-4 0,1-7 4 0,-2-4 4 16,6 1-4-16,-5-8-12 15,4-4 4-15,-8-7 28 16,0-4-12-16,0 1 84 16,0-8-52-16,0-10 48 15,0 5-52-15,0-12 40 32,0 5-44-32,0-10 16 0,0 7-32 0,0-3 80 15,0-4-56-15,0 0-12 16,0 8-20-16,-8-8 24 15,8 4-20-15,-4-8 20 16,4 4-20-16,-9-8 0 16,6 4-8-16,-10-6 4 15,8 3-8-15,-19-15-48 16,7 13 28-16,-24-12-304 16,12 6 176-16,-20-21-620 15,11 14 428-15</inkml:trace>
  <inkml:trace contextRef="#ctx0" brushRef="#br0" timeOffset="22585.682">4132 6611 892 0,'-4'10'332'0,"4"-10"-260"0,-8 22-20 0,8-3 160 16,-9-8-128-16,-7 11 80 16,4 7-96-16,-9 4 52 15,9 1-68-15,-17 6-40 16,8 1-8-16,1-8 12 16,-1 6-8-16,0-9-40 15,9-4 20-15,-5-1-220 16,5-9 132-16,3-6-488 15,9-2 328-15</inkml:trace>
  <inkml:trace contextRef="#ctx0" brushRef="#br0" timeOffset="22821.108">4611 6860 976 0,'34'33'360'0,"-34"-33"-280"0,36 34-20 0,-19-17 36 16,9-5-64-16,-10 6-28 16,9-3-8-16,-5-8-344 15,-3-3 192-15</inkml:trace>
  <inkml:trace contextRef="#ctx0" brushRef="#br0" timeOffset="23741.8308">5174 6434 768 0,'4'0'284'0,"4"-14"-220"0,1 14-20 0,-1 0 120 16,4 0-100-16,4-7 88 15,5 7-88-15,0-4 12 31,-4 4-44-31,-6 0-12 16,2 4-12-16,-13-4 4 16,0 10-8-16,-13 9 8 15,2-5-8-15,-6 5-4 16,1 3 4-16,3-5-24 16,-4 6 12-16,5-12-4 15,8 12 4-15,-1-13-12 0,10 9 12 0,-1-8 20 16,8-1-4-16,5 2 76 15,-4 5-48-15,3-1 128 16,-4 9-92-16,-4 8 36 16,0 0-64-16,-8 8 36 15,5 4-44-15,-10-6-12 32,2 2-12-32,-5-8 16 0,3 0-16 0,-7-11 24 15,4 8-24-15,-5-12 12 16,5-7-12-16,-9-1 0 15,9 2-4-15,-5-12-52 16,10 11 28-16,-10-15-228 16,9 4 136-16</inkml:trace>
  <inkml:trace contextRef="#ctx0" brushRef="#br0" timeOffset="24042.501">4963 6872 808 0,'0'0'300'0,"0"0"-232"15,21 17-20-15,-5-13 124 16,5-4-104-16,4 0 132 15,3 0-116-15,6-4 84 0,2-3-100 0,10-11 72 16,0 7-80-16,-1 1-24 16,1 10-20-16,-10-5-4 15,-6 5-8-15,-9-7-276 16,-1 14 148-16,-12-7-528 16,-3 0 360-16</inkml:trace>
  <inkml:trace contextRef="#ctx0" brushRef="#br0" timeOffset="24489.808">5625 6225 748 0,'0'0'276'0,"0"0"-216"0,3 0-16 16,2 0 208-1,-2 0-148-15,2 0 80 16,3 7-108-16,0-3 4 0,4 3-48 16,-4-3 4-16,2 3-20 0,-2-3-8 15,-5 11-4-15,-3-1-4 16,5-3 0-16,-10 7-160 15,5-2 88-15,-3 1-200 16,-10 2 152-16,-3-8-276 16,7 0 224-16</inkml:trace>
  <inkml:trace contextRef="#ctx0" brushRef="#br0" timeOffset="24690.536">5425 6464 676 0,'17'4'248'0,"-17"-4"-192"0,42 14-16 0,-22-11 68 15,5-3-68-15,9 0 104 16,2 0-80-16,1-10 76 16,1 10-80-16,-5-11 12 15,4 3-40-15,-12-3-12 16,-1 8-12-16</inkml:trace>
  <inkml:trace contextRef="#ctx0" brushRef="#br0" timeOffset="25144.197">5616 6493 664 0,'9'4'244'0,"-9"-4"-188"0,-13 29-16 0,9-18 112 15,4 0-92-15,-9 0 88 16,5 1-84-16,-9-2 72 15,5 9-76-15,-8-8-12 16,4 11-32-16,-9 0 8 16,8-4-16-16,-3 4-12 15,8 0 0-15,-4-3 56 0,4 2-28 0,3-9 24 16,5 10-28-16,5-11 52 16,11 7-40-16,-4-7 36 31,4 1-36-31,5-5 0 15,0-4-20-15,4 4 12 16,0-3-16-16,-4 4-4 16,-5-8 0-16,-4 3-112 15,4 4 60-15,-11-7-324 16,3 7 208-16</inkml:trace>
  <inkml:trace contextRef="#ctx0" brushRef="#br0" timeOffset="25506.76">5810 6581 984 0,'-8'7'368'0,"8"-7"-288"0,-4 41-20 0,-1-27 108 32,5 5-104-32,-8 3 116 15,0 11-104-15,-4 7 68 16,4 1-84-16,-10 4 20 16,2-6-44-16,-4 6-4 15,4-5-20-15,-5 1-16 16,4-8 0-16,1-11-4 15,8 4 0-15,-1-12-80 0,5 4 48 0,-4-14-216 16,8 3 144-16,0-14-388 16,8 3 280-16</inkml:trace>
  <inkml:trace contextRef="#ctx0" brushRef="#br0" timeOffset="25776.148">5872 6695 880 0,'0'0'328'0,"0"0"-256"0,0 7-16 0,0-2 284 16,0 5-196-16,-4 1 48 15,0 14-116-15,-5 1 40 16,1 12-64-16,-3-2 4 15,1 0-32-15,-2 2 4 16,4-9-16-16,-5 4-16 16,10-4 0-16,-5-6-224 15,3-5 120-15,-3-7-428 0,8-1 300 0</inkml:trace>
  <inkml:trace contextRef="#ctx0" brushRef="#br0" timeOffset="25991.973">5868 6978 1092 0,'17'11'404'0,"-17"-11"-316"0,24 29-24 0,-11-22 232 15,-1 5-176-15,1-1-24 16,3 0-60-16,-4-7 0 15,6 6-24-15,-10-3-216 16,3-7 112-16,-2 0-652 16,-1 0 412-16</inkml:trace>
  <inkml:trace contextRef="#ctx0" brushRef="#br0" timeOffset="28300.253">4148 7603 912 0,'13'3'340'0,"-13"-3"-264"0,8 0-24 0,-4 0 132 16,1 7-112-16,6-7 60 16,-6 11-76-16,0-11 56 15,3 12-64-15,-8-5 20 16,0-4-40-16,-8 16-8 15,3 3-12-15,-11 11 4 16,3-4-8-16,-4 4-4 16,1 1 4-16,4-5-112 31,-5 4 60-31,5-14-216 0,4 2 144 0,3-2-500 16,5-9 348-16</inkml:trace>
  <inkml:trace contextRef="#ctx0" brushRef="#br0" timeOffset="28583.705">4194 7710 736 0,'8'0'272'0,"-8"0"-208"0,17 10-20 0,-4-10 96 16,-5 0-84-16,16 0 48 15,14 0-60-15,-10-3 36 16,14-4-44-16,-14-5 52 16,2 12-52-16,-6-18 12 15,1 18-32-15,-4-11 8 16,-5 11-12-16,-8 0-176 0,9 0 92 0</inkml:trace>
  <inkml:trace contextRef="#ctx0" brushRef="#br0" timeOffset="28837.414">4302 7918 852 0,'16'0'316'0,"-16"0"-248"0,33 8-16 0,-12-8 104 16,-9 0-96-16,9-8 72 15,4 8-76-15,-13-3-32 16,8-4-12-16,-7 3-76 15,4-3 36-15</inkml:trace>
  <inkml:trace contextRef="#ctx0" brushRef="#br0" timeOffset="29201.563">4454 7471 728 0,'-3'-4'268'0,"3"4"-208"0,-5 4-16 0,1 6 212 15,8 9-148-15,-4 3 20 16,0 7-80-16,0 15 20 15,5-3-36-15,-5 3 24 16,0 7-28-16,-5 0-28 16,5 1 0-16,-4 11 8 15,8-13-4-15,-4 2-72 16,5-8 36-16,-10-11-172 16,5 5 112-16,-4-17-212 15,4 1 172-15,0-10-432 16,0-2 316-16</inkml:trace>
  <inkml:trace contextRef="#ctx0" brushRef="#br0" timeOffset="29618.588">3980 8275 820 0,'0'0'304'0,"0"0"-236"0,16 7-20 15,0-3 96 17,1 3-88-32,16-7 112 15,4 0-96-15,17 0 60 16,3-7-76-16,6 3 12 15,-6-3-36-15,-7-4-12 16,0 7-12-16,-9-3 28 0,1 4-20 0,-1-6 56 16,-4 9-40-16,0 0 48 15,-3 0-48-15,-6 0 36 16,-3 9-36-16,-5-9 24 16,-3 3-28-16,-4-3-16 15,3 0-8-15,-16 0 12 16,4 0-8-16,-4 0 4 0,0 0-4 0,0 0-156 15,0 0 80-15,-4-3-484 16,4 3 308-16</inkml:trace>
  <inkml:trace contextRef="#ctx0" brushRef="#br0" timeOffset="30257.056">5174 7654 852 0,'0'0'316'0,"-9"-8"-248"0,18 5-16 0,-9 3 180 15,0 3-136-15,4 5 68 16,4-4-96-16,-4-4-32 16,1 0-20-16,3 0-84 15,-8 0 36-15</inkml:trace>
  <inkml:trace contextRef="#ctx0" brushRef="#br0" timeOffset="30457.382">5095 7823 984 0,'8'4'368'0,"-8"-4"-288"0,5 14-20 0,-2-10-24 16,2-4-32-16,-1 7-124 15,0-3 64-15</inkml:trace>
  <inkml:trace contextRef="#ctx0" brushRef="#br0" timeOffset="30620.322">5103 8286 912 0,'0'0'340'0,"0"0"-264"0,5 7-24 0,-5-14 184 15,8 7-140-15,0-11 0 16,4 0-64-16,-4-19-4 16,5 8-16-16</inkml:trace>
  <inkml:trace contextRef="#ctx0" brushRef="#br0" timeOffset="30957.328">5343 7584 956 0,'0'7'352'0,"0"-7"-272"0,17 12-24 0,-5-9 112 16,5-3-104-16,8 0 36 31,-5 0-60-31,14-11 20 16,2 0-32-16,1-11 0 16,-4 11-16-16,-3-7-88 15,-6 7 44-15,-11-1-228 16,-5 9 144-16,-8 3-624 0,0 3 408 15</inkml:trace>
  <inkml:trace contextRef="#ctx0" brushRef="#br0" timeOffset="31242.054">5260 7794 852 0,'17'-12'316'0,"-17"12"-248"0,42 12-16 0,-14-12 112 16,9 0-100-16,4-12 124 16,10 9-108-16,2-8 24 15,-3 4-64-15,-4-5 12 16,-5 5-32-16,-9 4 0 31,1-5-12-31,-12 4-8 16,-4 4 4-16,-9-7 20 15,5 7-12-15,-13-3-196 16,3 3 96-16,-6-7-536 16,-2 7 348-16</inkml:trace>
  <inkml:trace contextRef="#ctx0" brushRef="#br0" timeOffset="31489.914">5554 7658 872 0,'4'0'324'0,"-4"0"-252"0,0 18-20 0,0-14 252 16,5 14-176-16,-5 1 20 16,3-5-92-16,-3 8-28 15,0 7-16-15,-3 0-12 16,3 1 4-16,-5-4-312 15,5 4 168-15,-4-1-516 16,4-8 368-16</inkml:trace>
  <inkml:trace contextRef="#ctx0" brushRef="#br0" timeOffset="31726.706">5360 7897 1048 0,'3'11'388'0,"-3"-11"-300"0,13 32-28 0,-5-13 76 15,-3 10-88-15,-5 8 16 32,4 11-40-32,-4-4-32 15,0 8 4-15,0-9-132 0,0-5 76 0,0-6-260 16,0-9 180-1,0-2-472-15,0-9 340 0</inkml:trace>
  <inkml:trace contextRef="#ctx0" brushRef="#br0" timeOffset="32121.69">5414 7999 852 0,'16'-7'316'0,"-16"7"-248"0,41-4-16 0,-20-3 180 16,-1 7-136-16,9-11 88 16,4 0-112-16,1-1 32 15,-1 5-60-15,-5-3-8 16,-2-2-20-16,-6 2 8 15,4 10-16-15,-6-11 16 16,-2 11-16-16,-4 0 40 0,1 0-24 0,-9-8 20 16,0 16-24-16,-4-8 28 31,4 11-32-31,-4 7 4 16,0 3-12-16,-4 10 4 15,4-7-8-15,-4 17-20 16,4-8 8-16,-4 8-24 15,8-8 20-15,-4-4-136 16,0 4 80-16,0-14-164 16,0 0 132-16,0-9-252 15,0 1 200-15</inkml:trace>
  <inkml:trace contextRef="#ctx0" brushRef="#br0" timeOffset="32521.922">5372 8293 748 0,'0'0'276'0,"0"0"-216"0,12 12-16 0,-7-5 100 16,7-4-88-16,9-3 84 15,7 7-80-15,10-7 136 16,-1 4-112-16,4-8 52 31,1 4-80-31,-5-7-8 16,-5 4-28-16,2-4 32 16,-1-1-28-16,-8 4 20 15,-4 4-24-15,-5-7 0 0,1 14-12 16,-4-7 48-16,-2 0-32 0,-6 0 0 15,-2 0-16-15,-3-7 20 16,5 7-16-16,-5 0 12 16,0 0-12-16,0 0-176 15,0 0 92-15,0-4-512 16,4 4 324-16</inkml:trace>
  <inkml:trace contextRef="#ctx0" brushRef="#br0" timeOffset="37104.365">3967 8609 676 0,'13'-3'248'0,"-10"-9"-192"0,14 5-16 16,-9 7 92-16,8 0-80 0,13-10 120 15,9 10-96-15,3-12 76 16,5 5-88-16,-5-4 20 16,0 11-48-16,-7-11-12 15,-6 11-16-15,-12 0 4 16,5 0-8-16,-21-4-160 15,5 4 84-15,-10-7-500 16,-3 14 320-16</inkml:trace>
  <inkml:trace contextRef="#ctx0" brushRef="#br0" timeOffset="37488.813">3950 8558 736 0,'0'-4'272'0,"0"4"-208"0,0 4-20 0,0 3 116 15,0 5-96-15,0 9 80 16,0 1-84-16,0 7 40 16,0 5-60-16,0 6 52 31,0 1-56-31,0-1-16 16,0-7-12-16,0 11-8 15,0-8 0-15,0-10 8 16,0 4-4-16,0-8-12 15,0 0 4-15,0-11-148 16,0 0 84-16,-8-4-176 0,16-7 140 0</inkml:trace>
  <inkml:trace contextRef="#ctx0" brushRef="#br0" timeOffset="37805.016">4041 8598 852 0,'-4'0'316'0,"4"0"-248"0,-5 22-16 16,2-14 120 0,3 10-104-16,-5-3 16 15,2 2-48-15,-6 6-24 16,9-1-8-16,-4-3-24 0,-4-5 12 16,-1-2-268-16,9-5 148 0</inkml:trace>
  <inkml:trace contextRef="#ctx0" brushRef="#br0" timeOffset="38006.0899">4062 8701 632 0,'16'0'236'0,"-16"0"-184"0,21 0-16 0,0 0 192 16,-9 0-132-16,17-11 96 15,-9 4-112-15,6-8 24 16,2 4-60-16,-3 0-32 16,-8 4-12-16,-5-4-168 15,-12 11 92-15</inkml:trace>
  <inkml:trace contextRef="#ctx0" brushRef="#br0" timeOffset="38255.414">4008 8848 676 0,'13'0'248'0,"-13"0"-192"0,20 0-16 15,1 0 156 1,-5 0-116-16,13-11 116 0,1 4-112 0,2-4 28 15,1 11-68-15,-3-12-24 16,-14 2-12-16,0-2-140 16,-3 12 72-16</inkml:trace>
  <inkml:trace contextRef="#ctx0" brushRef="#br0" timeOffset="38476.39">4161 8712 1048 0,'0'11'388'0,"0"-11"-300"0,0 29-28 0,-8-17 128 16,8 9-116-16,-5 1-12 15,-3 1-36-15,-4 6 0 16,4-7-16-16,-5 0-28 15,5 4 8-15,0-12-252 16,0-2 148-16</inkml:trace>
  <inkml:trace contextRef="#ctx0" brushRef="#br0" timeOffset="38660.365">4169 8819 872 0,'20'11'324'0,"-20"-11"-252"0,18 18-20 16,-6-7 92-1,1 1-88-15,-13-2-12 0,8 1-28 16,-8-3-48-16,0 2 16 0,-5-3-356 16,2-3 204-16</inkml:trace>
  <inkml:trace contextRef="#ctx0" brushRef="#br0" timeOffset="38923.526">3959 9036 840 0,'8'0'312'0,"-8"0"-244"0,33 0-16 0,-12 0 156 16,-1 0-124-16,17-8 108 15,-8 8-112-15,12 0 0 16,-11 0-44-16,2-4-8 16,-2 4-16-16,-10-7-8 31,1 14 0-31,-8-7-208 16,-2 0 112-16,-6 0-308 15,-1 0 228-15</inkml:trace>
  <inkml:trace contextRef="#ctx0" brushRef="#br0" timeOffset="39260.881">4372 8492 736 0,'0'-8'272'0,"0"8"-208"0,0 0-20 0,4 8 228 15,0-8-156-15,-8 4 68 16,4 3-108-16,-4 3-8 15,4 2-44-15,-8 10-4 16,8-4-12-16,-5 11-128 0,5-3 64 0,-8-7-276 16,8 3 184-16</inkml:trace>
  <inkml:trace contextRef="#ctx0" brushRef="#br0" timeOffset="39609.539">4430 8473 748 0,'4'-11'276'0,"-4"11"-216"0,8 8-16 0,-8-5 100 15,0 8-88-15,0 8 48 16,0 3-60-16,0-4 20 16,0 4-36-16,4-3-8 15,4 3-12-15,-3-8 4 0,-2-2-8 16,6-5-4-16,-1 3 4 0,5-10 20 16,0 0-12-16,-2-3 24 15,2 3-24-15,-1-7 4 16,-7 7-8-16,3-7 4 31,0 14-8-31,-8-7-152 16,8 0 80-16</inkml:trace>
  <inkml:trace contextRef="#ctx0" brushRef="#br0" timeOffset="39994.1">4364 8793 852 0,'16'4'316'0,"-16"-4"-248"0,29 10-16 0,-17-10 68 31,9 0-76-31,-9-10 60 15,9 6-60-15,-4-7 32 0,4 4-44 0,-10-4 36 16,6 3-40-16,-12 4 40 16,3-3-40-16,-5 7 28 15,2 0-28-15,-5 0 16 16,8 7-24-16,-16-3 0 16,8 8-12-16,-5 5 12 15,2 5-12-15,-10 1-12 16,5 2 0-16,-9 1 4 15,14-4 0-15,-18 4-72 16,8-4 40-16,-4-7-180 16,6 3 116-16</inkml:trace>
  <inkml:trace contextRef="#ctx0" brushRef="#br0" timeOffset="40210.106">4364 8830 852 0,'8'7'316'0,"-8"-7"-248"0,28 22-16 0,-19-15 172 16,12 5-132-16,-9-2 52 16,8 2-84-16,-3-2-20 15,4 1-24-15,-8-3-80 16,3-4 32-16,-4 6-180 15,1-2 116-15</inkml:trace>
  <inkml:trace contextRef="#ctx0" brushRef="#br0" timeOffset="40541.513">4120 9091 652 0,'17'0'244'0,"-17"0"-192"0,41 10-12 0,-17-10 128 16,6 7-100-16,2-7 60 15,6 4-72-15,-2-8 12 16,2-3-40-16,-5 4-16 16,0-4-8-16,-4 3 12 15,-8-4-8-15,0 8-84 16,-13 0 44-16,-5 0-220 16,2 8 140-16</inkml:trace>
  <inkml:trace contextRef="#ctx0" brushRef="#br0" timeOffset="40726.689">4269 9131 632 0,'-5'11'236'0,"5"-11"-184"0,-4 30-16 0,4-20 0 0,0 9-28 0,0-5-4 15,0 8 0-15</inkml:trace>
  <inkml:trace contextRef="#ctx0" brushRef="#br0" timeOffset="40994.934">4405 9101 528 0,'0'30'196'0,"0"-30"-152"0,-5 33-12 0,5-15 148 16,0 1-104-16,0-5 140 15,9 8-128-15,-5-3 28 16,4-1-68-16,1-3-12 15,-5-5-20-15,4-10-20 16,4 9 0-16,-7-9-224 16,7 0 120-16</inkml:trace>
  <inkml:trace contextRef="#ctx0" brushRef="#br0" timeOffset="41242.479">3980 9234 716 0,'0'10'264'0,"0"-10"-204"0,11 45-16 16,-6-16 72-16,7-7-72 0,-8 11-8 15,8 8-24-15,-4-11-12 16,10-1 4-16</inkml:trace>
  <inkml:trace contextRef="#ctx0" brushRef="#br0" timeOffset="41698.554">4165 9172 768 0,'37'-8'284'0,"-37"8"-220"0,58 0-20 15,-29-4 92 1,-8 4-84-16,7-7-12 15,6 7-24-15,-6 0 4 16,2 0-12-16,-6 0 40 16,-3 7-24-16,4-14 4 15,-12 7-16-15,3 0 28 16,1 0-24-16,-6 0 32 16,2 0-32-16,0 0 20 15,-5 0-20-15,0 0 28 16,4 7-28-16,-12-7 32 15,0 0-32-15,0 4 12 16,0 4-16-16,0 2 12 0,0 13-16 0,0-1-12 16,0 7 0-16,-8 0 12 15,8 4-4-15,-4 0-12 16,8-4 4-16,-4-6-148 16,0-1 84-16,0-3-132 15,0-9 116-15,-4 2-356 16,4-2 248-16</inkml:trace>
  <inkml:trace contextRef="#ctx0" brushRef="#br0" timeOffset="41998.189">4194 9363 736 0,'5'0'272'0,"-5"0"-208"0,20 0-20 16,-7 0 132-16,-5 0-104 0,16-4 104 16,6 4-100-16,-2-8 12 15,9 8-52-15,-12-11-12 16,4 11-16-16,-8 0 4 15,-1 0-8-15,-3-11-92 16,-5 11 52-16,-8 0-192 31,9 0 128-31</inkml:trace>
  <inkml:trace contextRef="#ctx0" brushRef="#br0" timeOffset="42282.6957">4120 9487 904 0,'20'0'332'0,"-20"0"-256"0,49 0-24 15,-19 0 220 1,-6 0-160-16,22 0 124 0,-5 0-140 0,1 0 12 15,-9 0-64-15,4-4 0 16,-4 4-28-16,-8-7 0 16,-1 14-8-16,-7-14-8 15,-1 7 4-15,-3 0-136 16,0 0 72-16</inkml:trace>
  <inkml:trace contextRef="#ctx0" brushRef="#br0" timeOffset="43083.951">5273 8484 780 0,'0'0'288'0,"8"-11"-224"0,1 11-20 0,-6 0 208 31,5 11-148-31,5-3 64 16,8-4-100-16,-1 3 12 16,1 3-44-16,0 2-32 15,-1-1-4-15,-3-4 8 16,-1 4-4-16,-7-7-232 15,-5 6 124-15</inkml:trace>
  <inkml:trace contextRef="#ctx0" brushRef="#br0" timeOffset="43331.114">5136 8678 612 0,'0'0'228'0,"0"0"-180"0,0 5-12 16,5-5 212 0,3 0-144-16,8 0 88 15,5 0-108-15,12-12 72 0,8 12-88 16,13-10 28-16,4 6-56 0,4-7 40 16,-8 4-48-16,-4-4-16 15,-9 11-8-15,-8-8 0 16,-9 8-4-16,-15-4-72 15,-1 4 36-15</inkml:trace>
  <inkml:trace contextRef="#ctx0" brushRef="#br0" timeOffset="43700.2227">5136 8712 832 0,'-3'18'308'0,"3"-18"-240"0,0 52-20 16,0-30 44-1,3 4-60-15,-3 10 84 16,0 1-64-16,0 15 52 0,0-12-60 15,0 18 4-15,0-10-28 0,0 15-28 16,0-12 0-16,0 1-32 16,0-1 24-16,-3-10-84 15,3-8 60-15,0-11-40 16,0 8 48-16,0-13 0 16,0-2 20-16,-9-4-88 15,9 1 52-15,-4-12-400 16,0-4 248-16</inkml:trace>
  <inkml:trace contextRef="#ctx0" brushRef="#br0" timeOffset="43931.5009">4938 8951 880 0,'25'4'328'0,"-25"-4"-256"0,21 11-16 0,-10-11 36 15,2 7-60 1,4-7 4-16,-1 0-20 0,-3 0-320 16,-5 0 168-16</inkml:trace>
  <inkml:trace contextRef="#ctx0" brushRef="#br0" timeOffset="44085.248">4946 9142 728 0,'17'0'268'0,"-17"0"-208"0,8 7-16 0,0-14 248 15,8 7-168-15,6 0-24 16,-1-4-64-16,3-14-20 15,1-1-8-15</inkml:trace>
  <inkml:trace contextRef="#ctx0" brushRef="#br0" timeOffset="44400.959">5206 8900 852 0,'0'0'316'0,"0"0"-248"0,5 17-16 16,-1-17 180-1,4 0-136-15,13 0 60 0,-5 0-92 0,17-7 68 16,1 0-76-16,7-4 16 15,5 0-40-15,-5-4 4 16,0 4-20-16,-8-4-16 16,-4 12-4-16,-8-4-156 15,-5 3 88-15,-7-3-316 16,-1 7 220-16</inkml:trace>
  <inkml:trace contextRef="#ctx0" brushRef="#br0" timeOffset="44666.1277">5417 8752 1152 0,'-3'12'428'0,"3"-12"-332"0,0 29-28 15,-8-18 148 1,8 4-132-16,-9 3 20 15,1 4-64-15,-9 11-8 16,0-4-20-16,-7 12-24 0,7-8 4 0,-4 0-68 16,5 4 44-16,-1-11-164 15,6 10 112-15,6-21-300 16,5 7 216-16</inkml:trace>
  <inkml:trace contextRef="#ctx0" brushRef="#br0" timeOffset="44848.017">5463 8900 728 0,'37'10'268'0,"-37"-10"-208"0,38 45-16 0,-18-27 124 15,4-7-100-15,2 0 36 16,-1 1-64-16,-5-2-92 15,1 1 24-15,0-11-148 16,-13 8 96-16</inkml:trace>
  <inkml:trace contextRef="#ctx0" brushRef="#br0" timeOffset="45086.036">5174 8995 1016 0,'0'7'376'0,"0"-7"-292"0,4 0-20 0,0 0-4 15,9 5-44 1,3 2-12-16,0-4-8 15,1 4-260-15,4-3 144 0</inkml:trace>
  <inkml:trace contextRef="#ctx0" brushRef="#br0" timeOffset="45286.189">5765 8837 800 0,'-13'11'296'0,"13"-11"-232"0,-13 33-16 0,5-22 88 16,8-3-84-16,-20 2-36 16,7 9-16-16</inkml:trace>
  <inkml:trace contextRef="#ctx0" brushRef="#br0" timeOffset="45586.58">5314 8995 1236 0,'8'7'456'0,"-8"-7"-352"0,9 22-32 15,-5-18 24-15,4 7-68 0,-8 7 24 16,0 1-32-16,0 3-36 16,0 7 8-16,0-3-104 15,0-4 60-15,0 4-256 16,0-12 168-16,0-2-524 15,0-2 368-15</inkml:trace>
  <inkml:trace contextRef="#ctx0" brushRef="#br0" timeOffset="45949.683">5331 8995 748 0,'12'0'276'0,"-12"0"-216"0,25 12-16 0,-9-12 232 15,-3 10-160-15,12-10 132 16,0 0-144-16,4-3 20 16,-1 6-72-16,-3-3 16 15,0 0-40-15,-5-10 0 0,-3 10-16 0,-4-5 12 16,-1 10-16-16,-3-10 4 15,2 5-4-15,-2 0 4 16,-1 5-8-16,-8 2-4 16,4-4 4-16,0 8 12 15,1 0-8-15,-10 7-28 32,5 1 8-32,-4-4-56 15,4 6 36-15,-4-2-152 16,4-1 104-16,-4-7-188 15,0 1 156-15</inkml:trace>
  <inkml:trace contextRef="#ctx0" brushRef="#br0" timeOffset="46235.022">5355 9076 840 0,'5'-7'312'0,"-5"7"-244"0,24 18-16 0,-15-18 156 15,12 4-124-15,-1-8 108 16,9 4-112-16,0-8-8 16,-1 8-44-16,6 0-16 15,-14 0-8-15,1-3-76 31,0 3 40-31,-12-7-188 0,-1 14 120 16,-8-7-464-16,0 0 312 16</inkml:trace>
  <inkml:trace contextRef="#ctx0" brushRef="#br0" timeOffset="46450.5709">5343 9153 704 0,'0'7'264'0,"0"-7"-208"0,17 4-12 16,-9-4 184 0,8 0-132-16,14 0 76 15,-2 0-100-15,6-4 20 16,2 4-52-16,-2-7-16 16,-1 3-12-16,-8-3-44 15,-1 7 16-15,-7-11-260 16,-5 11 156-16</inkml:trace>
  <inkml:trace contextRef="#ctx0" brushRef="#br0" timeOffset="46703.896">5509 9142 704 0,'3'7'264'0,"-3"-7"-208"0,5 23-12 0,-2-6 204 15,6-1-144-15,-5 16 80 16,1 5-108-16,-5 0 56 16,0 3-76-16,0-6-4 15,3 2-32-15,-3-13-12 16,0 6-4-16,-3-15-24 16,3-2 12-16,-5-2-224 15,1-3 124-15,-8-7-436 31,4 0 304-31</inkml:trace>
  <inkml:trace contextRef="#ctx0" brushRef="#br0" timeOffset="46887.7257">5355 9299 1224 0,'-8'12'456'0,"8"-12"-356"0,-12 29-28 0,4-18 32 15,8 8-72-15,-13-4-12 16,5 3-12-16,-5 0-152 16,10-7 80-16</inkml:trace>
  <inkml:trace contextRef="#ctx0" brushRef="#br0" timeOffset="47072.132">5695 9256 872 0,'25'18'324'0,"-25"-18"-252"0,32 15-20 0,-19-15 112 15,4 10-100-15,-1-10 8 16,0 9-44-16</inkml:trace>
  <inkml:trace contextRef="#ctx0" brushRef="#br0" timeOffset="54886.276">4037 9788 800 0,'0'-7'296'0,"0"14"-232"0,-5 5-16 16,2-5 36-1,3-4-56-15,-8 16 8 16,8 3-24-16,-13 1-8 15,1-2 0-15,-1 8-16 16,10 1 8-16,-15-4 12 0,15 3-4 0,-6-7-4 16,1 0 4-16,4 4 4 15,4-11-4-15,-12 2 24 16,12-5-16-16,-5-1 40 16,10 0-28-16,-5-11 20 15,3 7-24-15,6-7 0 16,-5 4-12-16,8-4 28 15,5 0-20-15,3 0-24 0,-3 7 4 0,-4-7 16 16,3 0-4-16,-3 0-204 16,-1 0 104-16</inkml:trace>
  <inkml:trace contextRef="#ctx0" brushRef="#br0" timeOffset="55308.583">4194 9895 728 0,'5'0'268'0,"-5"0"-208"0,0 11-16 0,-5-11 132 16,5 11-104-16,-5 8 52 16,-6-9-76-16,-6 12 36 31,4 1-48-31,-7 6 0 0,12 0-24 0,-17 4-16 16,13 1 0-16,-9 2 12 15,9-3-4-15,-6 0-20 16,7 1 8-16,-2-5 20 15,1-8-4-15,-1 2-12 16,10 2 0-16,3-9 4 16,0-6 0-16,0-3 8 15,3-2-4-15,5-5-12 16,-3 0 4-16,7-5 4 16,4-2 0-16,-3-3-116 15,3 6 64-15</inkml:trace>
  <inkml:trace contextRef="#ctx0" brushRef="#br0" timeOffset="55487.259">4120 10218 600 0,'0'12'224'0,"0"-12"-176"0,0 22-12 0,0-15 160 16,4 4-116-16,0 0 132 15,5 7-120-15,-6-3-20 16,5-4-44-16,-8 7-12 0,0-7-8 0,0 8-84 15,0-4 40-15,0 2-304 16,-8-5 188-16</inkml:trace>
  <inkml:trace contextRef="#ctx0" brushRef="#br0" timeOffset="55808.64">3818 10553 664 0,'-5'7'244'0,"5"-7"-188"0,10 15-16 0,-7-15 144 0,2 11-108 0,3-4 68 15,4 5-84-15,-4-2-16 16,5 1-28-16,-5 0-4 16,0 0-4-16,-4 1-52 15,5 5 28-15</inkml:trace>
  <inkml:trace contextRef="#ctx0" brushRef="#br0" timeOffset="56040.477">3950 10502 780 0,'0'0'288'0,"0"0"-224"0,12 0-20 0,-7 7 76 16,-1-4-76-16,5 4-28 15,2 5-12-15,-6-9-24 16,7 13 12-16,-12-13-244 16,13 8 140-16</inkml:trace>
  <inkml:trace contextRef="#ctx0" brushRef="#br0" timeOffset="56240.632">4070 10498 644 0,'8'11'236'0,"-8"-11"-180"0,13 22-20 16,-5-12 176-1,0 2-124-15,5-5 60 16,-5 4-84-16,1-7-20 15,2 7-28-15,2-4-92 16,-5-4 44-16,-4 6-300 16,1 1 188-16</inkml:trace>
  <inkml:trace contextRef="#ctx0" brushRef="#br0" timeOffset="56726.638">4314 10009 736 0,'-9'0'272'0,"9"0"-208"0,5 11-20 16,-1-4 80 15,4-3-76-31,5-4 8 0,3 8-36 0,5-8 32 16,7 0-28-16,2-8 20 15,-6 8-24-15,9-11 16 16,1 7-20-16,-1-7 0 15,-4 4-8-15,-1 0-52 16,-11 7 28-16</inkml:trace>
  <inkml:trace contextRef="#ctx0" brushRef="#br0" timeOffset="57027.674">4513 9800 696 0,'0'0'256'0,"0"0"-196"0,0 22-20 15,0-11 100 1,0 7-84-16,0 12 40 0,3 2-56 0,-3 9 4 15,5-4-28-15,-5 3-24 16,0 1 0-16,0-9 20 16,0-2-4-16,0-1-144 15,0-3 72-15,0-8-288 16,0 1 192-16</inkml:trace>
  <inkml:trace contextRef="#ctx0" brushRef="#br0" timeOffset="57274.744">4305 10197 624 0,'9'0'228'0,"-9"0"-176"0,16 21-16 16,-8-9 148-1,13-5-108-15,0-4 140 16,4 9-128-16,0-12 72 15,-1 0-92-15,5-12 24 16,1 12-52-16,-2-3-24 16,-12 3-8-16,2-7-8 0,-2 14 0 0,-4-7-152 15,-4 3 84-15</inkml:trace>
  <inkml:trace contextRef="#ctx0" brushRef="#br0" timeOffset="57543.513">4400 10302 904 0,'0'0'332'0,"0"0"-256"0,0 34-24 0,0-16 28 15,9 1-56-15,-5 3 16 16,1 11-24-16,-5 0-8 16,3 8-4-16,6-2 4 15,-9-5-4-15,0-13-152 16,4 5 80-16,-4-14-296 16,0-9 200-16</inkml:trace>
  <inkml:trace contextRef="#ctx0" brushRef="#br0" timeOffset="57874.919">4451 10325 600 0,'0'0'224'0,"0"0"-176"0,20 18-12 0,-12-18 148 16,5 7-108-16,0-14 104 15,-2 7-104-15,6 0 80 16,4-7-88-16,-5 4 28 16,1 3-56-16,-5-8-4 15,0 8-24-15,-4 0 0 16,5 8-4-16,-5-5 12 16,-8 4-12-16,5 4-20 15,3 1 4-15,-8 10 4 16,0-5 4-16,0 6 44 15,0 6-24-15,0 0-132 16,0-3 60-16,0 3-168 16,0-6 124-16</inkml:trace>
  <inkml:trace contextRef="#ctx0" brushRef="#br0" timeOffset="58143.87">4413 10622 632 0,'8'4'236'0,"-8"-4"-184"0,9 11-16 0,-9 0 176 16,12-3-124-16,-3-4 116 15,11 3-120-15,-8-7 96 16,10 0-100-16,2 0 44 16,1 0-68-16,4-7-52 15,-9 14-4-15,1-7-108 16,0 0 56-16</inkml:trace>
  <inkml:trace contextRef="#ctx0" brushRef="#br0" timeOffset="59576.2248">5165 9895 716 0,'9'0'264'0,"-9"0"-204"0,0 11-16 16,0 0 132-1,0-4-104-15,-9 5 8 16,9 10-52-16,-3 0 44 31,6 7-40-31,-6 1-8 0,3-4-12 0,-10 10 0 16,7-10-8-16,-5 3-12 15,8 4 4-15,-8-4 4 16,8-7 0-16,-13 1 0 16,9 2 0-16,-1-11 0 15,5-2 0-15,0-1-12 16,5 7 8-16,-1-7 4 15,9 1 0-15,-10-2 0 16,10 9 0-16,0-9 16 0,3 13-8 0,-4-5 32 16,1-3-24-1,-1 3 20-15,0 5-20 0,-3-13 8 16,-1 9-12-16,-3-9 12 31,-2 9-16-31,-3-8-4 16,0 0 0-16,0-7-216 15,0-4 116-15</inkml:trace>
  <inkml:trace contextRef="#ctx0" brushRef="#br0" timeOffset="59860.417">5257 10031 976 0,'3'11'360'0,"-3"-11"-280"0,0 19-20 15,-3 2 80 1,3 1-88-16,-8 16 40 16,3-2-52-16,-8 4 4 0,5-6-28 0,-4 13-8 15,7-3-4-15,-6 1-16 16,2-5 8-16,-3 1-236 31,3-8 132-31,-4-4-360 16,10-10 260-16</inkml:trace>
  <inkml:trace contextRef="#ctx0" brushRef="#br0" timeOffset="60129.07">4855 10207 736 0,'17'0'272'0,"-17"0"-208"0,41 19-20 15,-16-15 124 1,0-4-100-16,12 0 148 15,1 0-120-15,3-12 40 16,0 12-80-16,1-11 12 0,-1 4-40 0,0 4-28 16,0 3 0-16</inkml:trace>
  <inkml:trace contextRef="#ctx0" brushRef="#br0" timeOffset="60760.967">5739 9674 932 0,'0'9'348'0,"0"-9"-272"0,-8 0-20 15,0 3 112 1,8 4-104-16,-12 4 0 0,-1 0-40 0,-11 0 0 16,-1 1-12-16,-12 5-52 15,4-2 24-15,-8-4-112 16,7 8 72-16,1-9-88 15,9 2 80-15,-6-1-124 16,14 7 104-16,-1-7 16 16,5 1 40-16,3-2 28 15,6 9 4-15,-2-9 128 16,5 1-68-16,0 1 120 16,5 6-104-16,-2-4 84 15,6 5-96-15,-5 3 12 16,4 0-48-16,-8 0 4 15,5 7-20-15,-5-7 0 16,4 8-8-16,-4 2-24 16,4-9 8-16,-4 6 32 15,4-7-16-15,-4-3-28 16,5 0 12-16,-5-5 20 16,8-4-8-16,-8 2 20 15,0-1-16-15,0-11-12 16,0 0 0-16,0 0 12 0,0 0-4 15,0 0-4-15,0 0 4 0,0-4-120 16,8-3 64-16,-5 4-216 16,2-6 148-16</inkml:trace>
  <inkml:trace contextRef="#ctx0" brushRef="#br0" timeOffset="61045.789">5422 10082 788 0,'25'0'292'0,"-25"0"-228"0,49 0-16 0,-25 0 152 15,10 0-120-15,-6-10 116 16,6 3-112-16,-1-5 0 0,-5 1-48 0,-2 0-24 16,-6 0-8-16,1 0-4 15,-8 11 0-15,-5-11-56 16,-4 11 32-16</inkml:trace>
  <inkml:trace contextRef="#ctx0" brushRef="#br0" timeOffset="61411.99">5579 9833 820 0,'0'0'304'0,"0"0"-236"0,12 18-20 0,-4-7 140 16,1 1-112-16,8 5 104 16,-6 5-104-16,10 8 20 31,-1 2-56-31,-2 2-4 0,2-1-24 0,1 7 12 0,-5-6-16 16,-3-5-4-16,4 4 0 0,-6-11-4 15,2 4 0-15,-1-12 0 16,6 5 0-16,-15-8 16 31,10 0-8-31,-5 0 4 16,0-4-4-16,-8-4-8 15,4-3 4-15,-8 0-332 16,4 0 180-16</inkml:trace>
  <inkml:trace contextRef="#ctx0" brushRef="#br0" timeOffset="61677.253">5459 10325 904 0,'4'18'332'0,"-4"-18"-256"0,5 33-24 0,-2-14-8 16,2 0-36-16,3 6 16 15,-4 5-16-15,-4 10 4 16,4 1-4-16,-4-9-24 16,4-6 8-16,-4 0-268 15,4-4 148-15</inkml:trace>
  <inkml:trace contextRef="#ctx0" brushRef="#br0" timeOffset="62130.319">5397 10247 644 0,'4'5'236'0,"-4"-5"-180"0,24 18-20 16,-11-10 116-1,4-5-92-15,12 4 132 16,-4-3-108-16,4-4 100 16,4 0-104-16,0 0 0 15,-1 0-44-15,-2 0-24 0,-1 0-8 16,-9 0-16-16,4 0 8 0,-11 0 20 15,0 0-8-15,-5 0 16 16,4 0-16-16,-12 7-4 16,5-4 0-16,-5-3-4 15,0 12 0-15,0-1-12 16,0-3 8-16,0 9 4 31,0-1 0-31,0 13 8 0,0-7-4 0,0 11-28 16,0-4 12-16,0 4-128 15,3 8 80-15,-3-19-128 16,0-1 108-16,0-2-144 16,5 0 124-16,-5-16-248 15,0 8 196-15</inkml:trace>
  <inkml:trace contextRef="#ctx0" brushRef="#br0" timeOffset="62414.753">5496 10457 756 0,'21'4'280'0,"-21"-4"-216"0,37 8-20 0,-20-8 92 31,3 0-84-31,14 0 128 0,-10 0-100 0,4-8 32 16,-2 8-68-16,-6-4-24 15,5 4-12-15,-8-7-72 16,0 14 36-16,-9-7-224 16,-5 0 136-16</inkml:trace>
  <inkml:trace contextRef="#ctx0" brushRef="#br0" timeOffset="62694.104">5417 10637 736 0,'17'0'272'0,"-17"0"-208"0,50 19-20 0,-30-15 132 16,5-4-104-16,9 0 140 15,2 7-124-15,1-14 56 16,-4 7-84-16,-4 0-44 0,4-4-12 0,-12-4 4 16,0 8-4-16,-9-4-276 15,5 4 148-15</inkml:trace>
  <inkml:trace contextRef="#ctx0" brushRef="#br0" timeOffset="65305.596">4083 11107 652 0,'8'-10'244'0,"-8"6"-192"0,16-4-12 0,-3 8 120 16,-1 0-96-16,17 0 88 15,-1 0-88-15,6-11 72 16,7 11-76-16,0-7 20 16,-3 4-44-16,-9-5-12 15,-1 8-16-15,-7-11 4 0,0 11-8 0,-9 0 16 16,-4 0-12-16,1-3-152 16,-9 6 76-16</inkml:trace>
  <inkml:trace contextRef="#ctx0" brushRef="#br0" timeOffset="65574.431">4330 10949 964 0,'0'0'360'0,"0"0"-280"0,0 22-24 0,0-3 68 16,0-8-80-16,0 18 36 15,0 5-48-15,0 6-20 16,0 4-4-16,0-4 16 16,5 1-12-16,-5-8-76 15,0 0 36-15,-5-11-204 16,5 0 132-16</inkml:trace>
  <inkml:trace contextRef="#ctx0" brushRef="#br0" timeOffset="65874.664">3991 11336 832 0,'0'-8'308'0,"0"8"-240"0,17 8-20 16,-13-5 96 0,8 4-88-16,17-3 136 0,9 11-108 0,3-11 92 15,8 6-100-15,5-13 28 16,0 3-60-16,0-7-16 16,-8-5-16-16,-5 1-12 15,0 11 4-15,-12-7-24 16,-5 7 12-16,-2-3-48 15,2 6 28-15,-11-3-100 32,-9 0 72-32,-4 0-240 0,0 0 168 0</inkml:trace>
  <inkml:trace contextRef="#ctx0" brushRef="#br0" timeOffset="66306.327">4570 10942 820 0,'-8'-10'304'0,"8"10"-236"0,-5 0-20 16,2 7 168-1,6-4-128-15,-6 12 88 16,-2-1-104-16,-3 9 88 16,0 6-96-16,-4 4 16 0,4 8-48 0,-13 10-4 15,4 4-16-15,-12-3-8 16,13-1 0-16,-25 0 4 15,11-7-4-15,-7-3-12 16,9-1 4-16,-6-7-4 16,9-11 0-16,-3 8-12 15,10-8 12-15,-2 0-84 16,4-3 52-16,-5 2-56 16,9-9 56-16,-1-2-84 15,5-3 68-15</inkml:trace>
  <inkml:trace contextRef="#ctx0" brushRef="#br0" timeOffset="66775.988">4322 11463 748 0,'8'12'276'0,"-8"-12"-216"0,29 11-16 0,-16-4 156 16,4 4-120-16,-1-11 80 16,0 11-92-16,5-11 16 31,-9 0-48-31,-4 0-24 15,1 8-4-15,-9-4 36 16,4 6-24-16,-8-3-8 16,4 5-8-16,-17 6 4 15,9-3-4-15,4-5-28 16,4 2 12-16,0-5 4 0,0 12 8 16,4-5-28-16,1 5 16 0,-2-4 12 15,5 9 4-15,1 2 52 16,-9-3-32-16,0 6 32 15,0 0-28-15,0-7 8 16,0 1-20-16,-12-1 8 16,4-3-12-16,-9-9-8 15,4 1 0-15,-8-3-136 0,10-5 72 0</inkml:trace>
  <inkml:trace contextRef="#ctx0" brushRef="#br0" timeOffset="67092.25">4053 11754 768 0,'0'0'284'0,"0"0"-220"0,13 4-20 0,-1-4 156 15,1 0-120 1,16-4 144-16,4 4-128 0,13-7 128 15,3 7-128-15,5-12 48 16,-8 12-84-16,6-10-16 16,-10 6-28-16,-9-8 8 15,5 5-16-15,-10 4-20 16,1 3 4-16,-8-7 32 16,-1 14-16-16,-12-7-88 15,1 3 44-15,-9 4-208 16,4-2 136-16,-4 2-404 15,0-3 288-15</inkml:trace>
  <inkml:trace contextRef="#ctx0" brushRef="#br0" timeOffset="67732.5399">5236 10928 880 0,'8'-8'328'0,"-8"8"-256"0,0 12-16 16,5-12 108-16,3 0-100 0,0 7 36 15,4-7-60-15,-4 3-24 16,5 4-8-16,-5 5-88 15,0-5 44-15,0-4-328 16,1 4 200-16</inkml:trace>
  <inkml:trace contextRef="#ctx0" brushRef="#br0" timeOffset="67949.787">5492 10858 944 0,'-8'18'352'15,"8"-18"-276"-15,-8 18-20 0,3-14 40 16,2 4-64-16,-10-5-12 16,0 4-12-16,-7 5 0 15,4-1-4-15,-6-1-188 16,-2 2 100-16</inkml:trace>
  <inkml:trace contextRef="#ctx0" brushRef="#br0" timeOffset="68165.769">5141 11085 728 0,'8'0'268'0,"-8"0"-208"0,0 0-16 0,0 0 88 15,8 0-80-15,9 0 76 16,-5 0-72-16,13 0 68 0,8-7-72 0,0 3 52 15,4-3-60-15,9-8 4 16,0 5-28-16,-5-9 16 16,0 12-24-16,-12-5-4 15,0 9-4-15,-12 3-76 16,-6 0 40-16,-14 0-232 16,-2 0 144-16</inkml:trace>
  <inkml:trace contextRef="#ctx0" brushRef="#br0" timeOffset="68434.9427">5165 11178 600 0,'-3'3'224'0,"3"-3"-176"0,16 7-12 0,-12-7 140 15,4 4-104-15,8-4 96 16,5 0-100-16,9-11 64 16,-2 11-76-16,6-10-4 0,-6 5-32 0,1-2-20 15,-4 3-4-15,-4-3-16 16,-5 7 12-16,-7-8-180 16,3 16 100-16,-8-16-260 15,1 8 196-15</inkml:trace>
  <inkml:trace contextRef="#ctx0" brushRef="#br0" timeOffset="68636.102">5314 11045 748 0,'0'0'276'0,"0"0"-216"0,0 22-16 0,0-15 208 16,0 4-148-16,0 1 44 15,5 5-84-15,-5 6 12 16,0-1-44-16,0 7-28 16,0-3-4-16,0 0-80 15,0-11 44-15</inkml:trace>
  <inkml:trace contextRef="#ctx0" brushRef="#br0" timeOffset="68936.711">5136 11313 800 0,'16'0'296'0,"-16"0"-232"0,22 11-16 16,-14-11 152-1,5 4-120-15,11-8 64 0,6 4-84 16,6-7-8-16,1-4-32 16,4 7-4-16,-3-3-8 0,-5 3-76 15,1 4 36-15,-10-7-76 16,-4 7 64-16,-7 0-176 16,-5 7 124-16,-12-7-536 15,0 0 348-15</inkml:trace>
  <inkml:trace contextRef="#ctx0" brushRef="#br0" timeOffset="69169.113">5260 11317 924 0,'0'0'340'0,"0"0"-260"0,-8 19-28 15,0-9 72 1,8 1-80-16,-13 8 36 16,5 3-48-16,-12 0-8 0,7 11-16 0,-3-4-8 15,-1 0 4-15,1-3-68 16,8 0 36-16,-14-11-192 31,14 6 124-31</inkml:trace>
  <inkml:trace contextRef="#ctx0" brushRef="#br0" timeOffset="69438.1119">5363 11328 904 0,'26'0'332'0,"-26"0"-256"0,36 22-24 0,-14-15 96 16,-1 5-92-16,3-12 4 15,1 7-36-15,-1-4-16 16,6 9-4-16,-6-2-48 0,6-3 24 0,-19-7-108 16,2 4 72-16</inkml:trace>
  <inkml:trace contextRef="#ctx0" brushRef="#br0" timeOffset="69738.539">5206 11453 820 0,'9'-4'304'0,"-9"4"-236"0,21 4-20 0,-8 3 116 31,3-4-100-31,4-3 36 16,9 0-60-16,0-10-16 15,-4 10-12-15,4-11 8 0,-1 11-12 0,-3-11-232 16,1 11 120-16</inkml:trace>
  <inkml:trace contextRef="#ctx0" brushRef="#br0" timeOffset="70117.477">5203 11556 808 0,'8'-7'300'0,"-8"7"-232"0,33 7-20 0,-20-14 160 15,3 7-124-15,9-5 72 16,4 5-92-16,-1-7 8 31,6 7-40-31,-6-10 12 16,-3 10-24-16,-4-12 28 0,0 12-32 15,-13 0 32-15,4 0-32 0,-7 0 4 16,-2 8-12-16,-6-4 4 16,3 6-8-16,-5 2-4 15,1 6 4-15,-4 0-40 16,4-4 20-16,0 5-160 15,-4-7 96-15,-5-2-196 16,5 1 156-16,-5-3-512 16,5-4 352-16</inkml:trace>
  <inkml:trace contextRef="#ctx0" brushRef="#br0" timeOffset="70338.335">5223 11585 716 0,'4'-7'264'0,"-4"7"-204"0,22 0-16 0,-11 0 116 16,2 0-96-16,7 0 80 16,1 0-84-16,0-4-32 15,4-3-16-15,-9 7-92 0,1 0 44 16,-9 0-328-16,-3 7 200 15</inkml:trace>
  <inkml:trace contextRef="#ctx0" brushRef="#br0" timeOffset="70501.764">5257 11702 624 0,'16'-10'228'0,"-16"10"-176"0,12-12-16 16,1 12 80 15,3 0-72-31,-8-7-20 0,13 4-12 0,-17-4-304 16,9 3 160-16</inkml:trace>
  <inkml:trace contextRef="#ctx0" brushRef="#br0" timeOffset="70754.765">5249 11563 612 0,'-5'4'228'0,"5"-4"-180"0,0 32-12 0,-8-13 60 16,16 0-60-16,-8 14 48 15,0-1-48-15,0 13 88 16,0-5-72-16,0 8 20 31,0-12-40-31,0 5-20 16,0-1-8-16,0-18 4 15,0 1-4-15,0-5 8 16,0-7-8-16,0-11 8 16,5 3-8-16,3-6-4 15,8-4 4-15</inkml:trace>
  <inkml:trace contextRef="#ctx0" brushRef="#br0" timeOffset="70955.05">5554 11640 808 0,'4'-10'300'0,"-4"10"-232"0,13 0-20 0,-13 7 300 15,3-4-200-15,-6-3 116 0,3 11-152 0,-8 1-20 16,-1-2-56-16,-7 9-8 16,3 3-16-16,-12-1-252 15,9-2 128-15,-13 3-316 16,8-3 240-16</inkml:trace>
  <inkml:trace contextRef="#ctx0" brushRef="#br0" timeOffset="71170.954">5260 11799 780 0,'17'7'288'0,"-17"-7"-224"0,37 10-20 16,-20-10 144-16,7 12-112 0,14-5 172 15,3-4-140-15,9 9 36 16,-14-5-84-16,7-3-28 16,-7 3-20-16,-2-4-220 15,-1-3 112-15,-4 0-120 16,-4 8 124-16,3-16-172 31,-7 8 152-31</inkml:trace>
  <inkml:trace contextRef="#ctx0" brushRef="#br0" timeOffset="75599.241">3475 12088 684 0,'4'-7'252'0,"-4"7"-192"0,9 0-20 15,-9 7 164 17,0-7-120-32,0 5 72 0,0 2-92 0,0 3 8 15,3 2-40-15,-3 10 12 16,0-4-24-16,0 11-8 16,8-3-8-16,-8 15-16 15,0-8 8-15,0 6-60 16,5-8 36-16,-5-10-192 15,0 1 124-15,-5-10-444 16,5-5 304-16</inkml:trace>
  <inkml:trace contextRef="#ctx0" brushRef="#br0" timeOffset="76052.991">3488 12070 704 0,'0'0'264'0,"0"0"-208"0,3 18-12 15,5-13 140 1,-8 2-108-16,9 0 96 16,3-4-104-16,5-3 28 0,4 8-56 0,4-16 20 15,-1 8-32-15,9 0 36 16,-4-3-36-16,4-4 12 15,-4 7-24-15,1-12 36 16,-6 12-28-16,1 0 4 16,-9 5-16-16,-3 2 0 15,-1-7-4-15,-4 0 12 16,0 7-12-16,5-7 16 16,-9 0-16-16,-4 0 16 15,0 0-16-15,0 0 4 16,0 0-4-16,0 0-16 0,0 0 4 15,0 3 12-15,0-3-4 0,0 8-4 32,0-4 4-32,0 13-16 15,0-1 8-15,0 2 12 16,0 4-4-16,-4 0-144 16,4 4 76-16,0-4-176 15,0 0 136-15</inkml:trace>
  <inkml:trace contextRef="#ctx0" brushRef="#br0" timeOffset="76369.317">3537 12217 728 0,'8'0'268'0,"-8"0"-208"0,25 8-16 0,-17-4 140 15,13 3-108 1,0-7 104-16,7 0-104 0,1-7 72 16,4 7-84-16,-3-4 4 15,-9 4-44-15,-1-8-12 16,1 8-8-16,-10 0-60 15,2 0 32-15,-8-4-200 16,3 8 124-16,-8-4-468 16,0 8 316-16</inkml:trace>
  <inkml:trace contextRef="#ctx0" brushRef="#br0" timeOffset="76669.928">3479 12353 684 0,'9'0'252'0,"-9"0"-192"0,11 8-20 0,-2-8 136 16,3 0-104-16,9 0 68 15,8 3-80-15,0-6 44 16,12 3-60-16,-7 0 48 15,2-8-52-15,2 4 24 16,-5-3-36-16,-4 7-28 16,0 0 0-16,-17-3-20 15,4 6 12-15,-3-3-244 16,-9 7 140-16,-4-7-608 16,0 0 404-16</inkml:trace>
  <inkml:trace contextRef="#ctx0" brushRef="#br0" timeOffset="77001.817">3359 12475 476 0,'0'0'176'0,"0"0"-136"0,4-9-12 0,0 9 172 16,5 9-116-16,8-9 88 16,7 3-100-16,4-3 68 15,15 0-80-15,10-3 92 16,5-6-88-16,-9 6 60 16,5-4-72-16,-4-4-28 15,-5 3-16-15,-3-2 8 16,-1 10-8-16,-12-11-100 15,0 11 48-15,-17 0-176 32,0 0 124-32,-7-5-520 0,-5 10 344 0</inkml:trace>
  <inkml:trace contextRef="#ctx0" brushRef="#br0" timeOffset="77301.957">3479 12518 696 0,'0'12'256'0,"0"-12"-196"0,0 22-20 15,0-12 56 1,0-3-60-16,0 12 24 16,0-5-40-16,0 9 0 15,0-5-12-15,0 5-8 16,0-1 4-16,0-1-68 16,0-2 36-16,0-1-376 0,0-7 224 0</inkml:trace>
  <inkml:trace contextRef="#ctx0" brushRef="#br0" timeOffset="77602.419">3628 12478 904 0,'0'11'332'0,"0"-11"-256"0,4 18-24 0,-4 1 88 32,0-5-88-32,0 8 16 15,0 4-44-15,0 0 4 16,0 3-16-16,0 11 0 16,8-6-4-16,-8 6-8 15,5-7 4-15,-5 11-76 16,3-3 40-16,-3-1-144 15,0-7 96-15,0-11-176 0,5-3 148 0</inkml:trace>
  <inkml:trace contextRef="#ctx0" brushRef="#br0" timeOffset="77870.921">3467 12614 676 0,'21'0'248'0,"-21"0"-192"0,28 11-16 16,-11-11 32-1,0 0-48-15,7-4 68 16,1-3-52-16,-4 3-24 16,-1 4-16-16</inkml:trace>
  <inkml:trace contextRef="#ctx0" brushRef="#br0" timeOffset="78055.519">3508 12673 664 0,'25'3'244'0,"-25"-3"-188"0,37 0-16 0,-29 0 32 16,13 0-48-16,-16 0-100 15,6 0 44-15</inkml:trace>
  <inkml:trace contextRef="#ctx0" brushRef="#br0" timeOffset="78271.844">3306 12808 1008 0,'4'4'372'0,"-4"-4"-288"0,37 0-24 0,-25 0 56 16,9-4-76-16,8-3-16 15,-1 4-16-15,6-9-168 16,-1 5 88-16</inkml:trace>
  <inkml:trace contextRef="#ctx0" brushRef="#br0" timeOffset="78703.025">3632 12636 756 0,'8'0'280'0,"-8"0"-216"0,21 7-20 16,-8-7 164-16,-1 7-124 0,12-14 88 15,-7 7-100-15,8-10 32 16,4 10-60-16,-13-8 4 16,10 4-32-16,-6-3 0 15,-4 3-8-15,-3-4-8 16,-1 8 4-16,-4-3 4 15,1 6-4-15,-1-3 8 16,-8 0-8-16,0 0 40 0,0 12-20 16,0-1-4-16,0-3-12 15,-12 13-16-15,7-2 4 0,-7 3 20 16,12 0-8-16,-13 0-20 16,5-1 4-16,-8-2-68 31,12 3 44-31,-12-3-164 15,6-5 112-15</inkml:trace>
  <inkml:trace contextRef="#ctx0" brushRef="#br0" timeOffset="78934.636">3669 12643 984 0,'13'0'368'0,"-13"0"-288"0,28 45-20 0,-11-35 176 31,4 9-140-31,0 3 104 16,7-1-116-16,-7 5-4 0,4 0-44 0,-1-4-132 15,-3 8 52-15</inkml:trace>
  <inkml:trace contextRef="#ctx0" brushRef="#br0" timeOffset="79557.025">4380 12243 728 0,'0'0'268'0,"0"0"-208"0,4-7-16 0,1 7 132 16,-2 0-104-16,-3 0 184 15,0 0-148-15,0 0 144 16,0 0-144-16,0 0 68 15,0 7-104-15,-8-4 16 16,4 9-52-16,-4-2 4 16,-5 13-24-16,-16 6-8 15,13 0-4-15,-9 4-16 0,-4 1 8 16,1-5-76-16,3 1 44 0,-4-8-252 16,12-1 164-16,-4-9-300 15,13-2 240-15</inkml:trace>
  <inkml:trace contextRef="#ctx0" brushRef="#br0" timeOffset="79873.121">4446 12394 768 0,'0'0'284'0,"0"0"-220"0,0 7-20 0,-4-4 232 15,4 4-160-15,-12 9 96 16,-5 2-124-16,-7 3 28 16,7 2-68-16,-17 6 12 15,6 0-40-15,-13-3 0 0,7 3-12 0,-7 2-16 16,8-10 4-16,0 8-32 15,8-7 20-15,0-3-160 16,9-4 96-16,4-4-160 16,3-4 136-16</inkml:trace>
  <inkml:trace contextRef="#ctx0" brushRef="#br0" timeOffset="80120.311">4260 12562 1040 0,'0'0'384'0,"0"0"-300"0,4 26-20 0,-4-15 200 15,0 0-156-15,-4 4 20 16,4 10-80-16,-8 1 56 16,4-4-56-16,-4 8 0 15,8-1-28-15,-8 0-4 16,8-3-8-16,-13 3-140 15,13-6 76-15,-9-5-256 0,9-4 176 0,-3-5-420 16,3-9 312-16</inkml:trace>
  <inkml:trace contextRef="#ctx0" brushRef="#br0" timeOffset="80654.0019">4541 12007 728 0,'5'-3'268'0,"-5"3"-208"0,3 3-16 0,-3-3 228 15,0 12-156-15,0-5 44 16,5 5-96-16,-5-2-8 16,0 1-32-16,-5 7-32 15,2-2 4-15,-2 1-16 16,-7 2 8-16,-1-4-20 16,10-4 20-16,-5-1 4 15,3 5 8-15,-3-11-12 16,8 7 8-16,-5-3-4 15,10-5 0-15,-5-3 16 0,8 7-4 0,-3-3 16 16,6-4-12-16,2 0-20 16,4 0 4-16,-6-4-24 15,2 4 20-15</inkml:trace>
  <inkml:trace contextRef="#ctx0" brushRef="#br0" timeOffset="81205.541">4711 12059 872 0,'-8'8'324'0,"8"-8"-252"0,-5 3-20 15,1 4 104 1,0-3-96-16,-5 8 20 16,9 5-48-16,-16-5-4 15,4 10-16-15,-9-4 0 16,8 11-4-16,-7 5-24 16,8-1 8-16,-5 0 20 15,4 6-4-15,-3-5-12 16,8 6 0-16,-4-10 20 15,7-8-8-15,2 0 24 16,3-3-20-16,0-9 12 16,3 1-12-16,-3-11 12 15,8 0-16-15,1-18-12 0,4 7 0 16,-5 0-68-16,8-1 40 0,-3-2 12 16,-5 7 16-16,0-4-8 15,4 11 8-15,-4-7 72 16,5 7-36-16,-5-4 48 15,5 4-44-15,-4-7 16 32,2 2-32-32,-3-2 36 15,5 4-32-15,-4-4 20 16,3 7-24-16,-3 10 28 0,-1 2-32 0,-5 6 12 16,2 4-16-16,-5 0-24 31,0-3 4-31,-5-9-112 0,5 1 68 0</inkml:trace>
  <inkml:trace contextRef="#ctx0" brushRef="#br0" timeOffset="81790.667">4603 12445 860 0,'0'11'320'0,"0"-11"-248"0,0 19-20 0,-4-9 192 16,0 2-144-16,-4-2 4 15,4 13-64-15,-9-6-12 16,5-2-16-16,-8 11-24 15,3-4 4-15,1 1-32 16,4-2 24-16,-5 1-128 16,13-10 84-16,-13-2-188 0,13-3 140 0,-4-3-136 15,8 4 140-15,-4-16-104 16,13 4 120-16,-8-3-24 16,3 7 64-16,0-10 20 15,0-2 16-15,4 2 180 16,-4 6-96-16,5-8 196 31,0 5-152-31,3 0 144 16,4 4-148-16,-7-5 156 0,8 4-156 15,-9-3 116-15,4 7-136 0,-8-4 52 16,5 8-84-16,-13-4 44 16,4 7-60-16,-8 5 24 15,4-2-40-15,-8 9-16 16,3-5-8-16,-14 8 4 15,2 4-4-15,-4-4-4 16,8 1 4-16,-11 6-48 16,7-3 24-16,-4-9-168 15,5 6 104-15,-1-5-228 16,14-4 176-16,-10-5-420 16,0-6 312-16</inkml:trace>
  <inkml:trace contextRef="#ctx0" brushRef="#br0" timeOffset="82059.5019">4372 12673 912 0,'17'3'340'0,"-17"-3"-264"0,29 29-24 0,-17-17 116 15,0-1-104-15,8 0 132 16,1 10-112-16,9-2 20 16,3 0-60-16,4-5-20 15,-1 8-12-15,7-11-12 16,-7 8 4-16,-2-8-4 16,-1 0 0-16,-9-1-108 15,-3-1 60-15</inkml:trace>
  <inkml:trace contextRef="#ctx0" brushRef="#br0" timeOffset="82707.764">5082 12581 1048 0,'5'11'388'0,"0"-22"-300"0,6 22-28 16,-3-11 164-1,1 0-136-15,7 7 96 16,5-4-104-16,4-3 76 16,4 0-88-16,4 0-8 15,4 0-36-15,-4-3-76 16,-4 6 24-16,-4-6-392 0,-4 3 228 0</inkml:trace>
  <inkml:trace contextRef="#ctx0" brushRef="#br0" timeOffset="83261.363">5785 12088 956 0,'0'-29'352'0,"0"29"-272"0,0 18-24 0,0-18 172 15,0 0-136-15,-3 4 88 16,3 8-108-16,-5 5-28 15,1-5-28-15,-4 10-16 16,0-4 4-16,-5 4-136 16,8 0 72-16,-11-3-268 15,8-1 184-15</inkml:trace>
  <inkml:trace contextRef="#ctx0" brushRef="#br0" timeOffset="83460.025">5731 12184 684 0,'5'0'252'16,"-5"0"-192"-16,16 0-20 0,-11 0 172 0,3 0-124 16,4-4 80-16,4-3-100 0,1-1-20 15,-1 5-28-15,-3-4-24 16,0 3 0-16</inkml:trace>
  <inkml:trace contextRef="#ctx0" brushRef="#br0" timeOffset="83661.831">5798 12173 696 0,'-5'0'256'0,"5"0"-196"0,0 18-20 15,0-6 244 1,5-2-164-16,-10 2-16 16,5 9-64-16,-3 1-28 15,6 1-8-15,-3-5-112 16,5 3 60-16,-5-9-348 16,0-1 216-16</inkml:trace>
  <inkml:trace contextRef="#ctx0" brushRef="#br0" timeOffset="84009.15">5988 11982 632 0,'0'-8'236'0,"0"8"-184"0,0 30-16 15,-4-27 192 1,4 9-132-16,-9-2 52 16,9 9-88-16,-16-8-36 15,12 7-16-15,-4-7 8 16,8 1-8-16,-5-5 32 0,5 4-24 0,0-7 56 16,8 6-40-16,-3-10-16 15,7 7-8-15,5-7 8 16,3 5-8-16,1-10 4 15,-1 5-4-15,1-7 4 16,4 7-8-16,-4-10 8 16,-5 10-8-16,-3-12-12 0,-1 12 4 0</inkml:trace>
  <inkml:trace contextRef="#ctx0" brushRef="#br0" timeOffset="84177.991">6066 12132 840 0,'0'12'312'0,"0"-12"-244"0,5 18-16 15,-5-7 136 1,4 0-112-16,-4 8 16 16,0-5-56-16,0 5-88 15,4-1 28-15</inkml:trace>
  <inkml:trace contextRef="#ctx0" brushRef="#br0" timeOffset="84562.307">5731 12416 684 0,'5'0'252'0,"-5"0"-192"0,12 0-20 0,-3 0 32 15,-1 0-48-15,9 0 68 16,7-5-52-16,6-5 96 16,2-1-76-16,9-8 24 15,0 9-48-15,2 2 12 16,-2-3-28-16,-12 8 16 15,-1-6-20-15,-7 9 8 16,-5 9-12-16,-3-6 44 16,-4 8-28-16,-9-3 12 0,3 9-24 0,-6-1 0 15,3 1-8-15,-5-1-8 16,1 2 4-16,-4-7-104 16,8 11 56-16,-9-11-164 15,5 7 112-15</inkml:trace>
  <inkml:trace contextRef="#ctx0" brushRef="#br0" timeOffset="84961.557">5645 12537 632 0,'-12'-7'236'0,"12"7"-184"0,12 22-16 16,-4-22 104-1,0 7-84-15,5-7 48 16,8 0-60-16,-1-7 4 15,9 2-32-15,9-5 88 16,-2-1-56-16,14-8 4 16,0 1-32-16,7-5-4 15,-3 9-8-15,-4-4 4 16,-9 11-8-16,-8-4-4 0,-8 6 4 16,-9-2-16-16,2 4 8 0,-10-4 12 15,-5 7-4-15,-11 0-204 16,0 0 108-16</inkml:trace>
  <inkml:trace contextRef="#ctx0" brushRef="#br0" timeOffset="85240.741">5773 12588 716 0,'0'-7'264'0,"0"7"-204"0,17 11-16 0,-5-11 116 15,4 0-96-15,10 0 80 16,-2 0-84-16,14-4 12 16,-5 4-40-16,3-7-12 15,1 7-12-15,-4-12-8 16,-7 12 4-16,-6-7-48 0,1 7 24 15,-13 0-136-15,-4 0 88 0,-12-3-604 16,4 6 372-16</inkml:trace>
  <inkml:trace contextRef="#ctx0" brushRef="#br0" timeOffset="85462.7519">5802 12666 540 0,'16'0'200'0,"-16"0"-156"0,26 0-12 16,-10 0 220-16,4 0-144 0,9-12 96 16,4 12-116-16,0-11-8 15,4 11-44-15,-4-7-16 16,-3 7-12-16,-9-3-84 15,-5 3 40-15</inkml:trace>
  <inkml:trace contextRef="#ctx0" brushRef="#br0" timeOffset="85779.22">5707 12812 528 0,'8'-4'196'0,"-8"4"-152"0,24 0-12 16,-11-7 204 0,0 7-136-16,7 0 160 15,9-3-148-15,12-5 76 16,10 4-108-16,-2-10-28 0,0 11-32 0,5-6-16 15,-8 6 0-15,-9-4 4 16,-4 3-4-16,-8-3 8 16,-1 3-8-16,-11-3-12 15,-1 7 4-15,-7 0-192 16,-2 0 108-16</inkml:trace>
  <inkml:trace contextRef="#ctx0" brushRef="#br0" timeOffset="86195.369">5926 12217 788 0,'-4'-14'292'0,"4"14"-228"0,4 10-16 16,-4-6 196-16,4-4-144 0,-4 8 56 15,4 3-92-15,-4 11 24 16,5 11-52-16,-2 6 0 16,5 13-24-16,-3 3-24 15,-1 5 4-15,0-5-4 16,0 3 4-16,-4 8 8 31,8-3 0-31,-8 10-116 16,0-10 64-16,5-1-32 0,-1-3 48 0,-4-15 32 15,4-4 4-15,-4-14-8 16,0 3 4-16,-4-17 12 16,4 6-4-16,-4-15-28 15,4 9 12-15,-5-5-604 16,10-7 340-16</inkml:trace>
  <inkml:trace contextRef="#ctx0" brushRef="#br0" timeOffset="88600.285">4161 13330 768 0,'0'0'284'0,"0"-7"-220"0,0 0-20 0,0 14 232 16,0 0-160-16,0-2 124 15,0 5-144-15,-13-3 20 16,5 8-68-16,-8 3 16 31,-1 4-36-31,-7 19-28 0,3 3 0 0,-4 7 0 16,9 1 0-16,-14-1 0 16,19 1 0-16,-15-8-20 15,14-4 12-15,-4-7-200 16,3-11 116-16,1-3-220 15,3 3 180-15,1-11-412 16,4-4 304-16</inkml:trace>
  <inkml:trace contextRef="#ctx0" brushRef="#br0" timeOffset="88900.7859">4037 13555 964 0,'0'0'360'0,"0"0"-280"0,0 21-24 0,-5-9 164 16,5 6-132-16,-3 3 72 16,6 9-96-16,-6 4 28 15,3 6-56-15,-8 4-20 0,8-4-8 0,0 4-28 16,0-4 12-16,-9 1 32 15,18-1-16-15,-9-6-28 16,0-1 12-16,0-4-212 16,0-7 124-16,3-4-216 15,2-6 176-15,-2-12-488 16,2-7 348-16</inkml:trace>
  <inkml:trace contextRef="#ctx0" brushRef="#br0" timeOffset="89170.25">4343 13367 748 0,'8'23'276'0,"-8"-23"-216"0,-13 39-16 0,10-20 48 15,3 3-60-15,-5 8-12 16,5 3-12-16,0-1-8 16,0-2 0-16</inkml:trace>
  <inkml:trace contextRef="#ctx0" brushRef="#br0" timeOffset="89550.011">4322 13312 728 0,'13'0'268'16,"-13"0"-208"-16,37 23-16 0,-20-23 140 16,-1 7-108-16,0-7 120 15,5 0-112-15,-1-7 44 16,1 7-72-16,-4 0 56 0,4-5-64 0,-9-2 0 16,4 14-28-16,-3-7 24 31,0 5-28-31,-5-5 12 15,0 7-16-15,0-4-16 16,4 16 0-16,-12-16 20 16,5 8-8-16,-5 1-4 15,0 2 0-15,-5 1-16 16,5 6 8-16,-8-2-104 16,4 3 60-16,-8 0-236 0,8-11 160 15</inkml:trace>
  <inkml:trace contextRef="#ctx0" brushRef="#br0" timeOffset="89803.06">4277 13646 652 0,'4'0'244'0,"-4"0"-192"0,21 0-12 15,-5 0 100 1,4 0-84-16,6-7 104 15,2 7-96-15,-2-12 76 16,2 2-80-16,1-1-24 16,1 0-20-16,-6 0-32 15,1 3 8-15,-9-3-216 16,-3 8 124-16,-5 3-376 16,0 3 268-16</inkml:trace>
  <inkml:trace contextRef="#ctx0" brushRef="#br0" timeOffset="90066.817">4207 13804 548 0,'0'0'204'0,"0"0"-156"0,16 0-16 15,1 0 256 1,3 0-164-16,9 0 136 15,-4 0-152-15,12-3 84 16,1 3-112-16,3-8 12 16,-9 8-56-16,6-11-24 15,-5 4-4-15,4-5 0 0,-12 2-4 0,-4 6-12 16,3-3 4-16,-19 3-192 16,3 4 108-16,-8-7-420 15,0 14 280-15</inkml:trace>
  <inkml:trace contextRef="#ctx0" brushRef="#br0" timeOffset="90350.115">4483 13636 904 0,'-4'3'332'0,"4"-3"-256"0,4 18-24 0,-4-7 140 16,4 8-116-16,-4 7 60 16,5-1-80-16,-5 9 0 15,8-2-32-15,-8 13 4 16,0-5-16-16,0 1 0 16,0 2-4-16,0-2-8 15,5-1 4-15,-5-7-16 0,0-4 8 0,0-7 4 16,0-3 0-16,-5-15-132 15,5 6 72-15</inkml:trace>
  <inkml:trace contextRef="#ctx0" brushRef="#br0" timeOffset="90550.329">4446 13849 912 0,'5'10'340'0,"-5"-10"-264"0,-5 26-24 0,1-22 240 16,4 6-172-16,-12 9 20 15,0-7-84-15,-6 9-20 16,-6 1-20-16,-9 0 8 16,8 4-16-16,-4-4-108 15,0-8 52-15</inkml:trace>
  <inkml:trace contextRef="#ctx0" brushRef="#br0" timeOffset="90788.152">4451 13878 860 0,'24'7'320'0,"-24"-7"-248"0,30 14-20 16,-14-6 164-16,4 3-128 16,1-7 36-16,4 4-76 0,-1-1-20 15,5-4-16-15,-4 8 8 16,0 1-12-16,-4-12-84 16,-8 10 44-16</inkml:trace>
  <inkml:trace contextRef="#ctx0" brushRef="#br0" timeOffset="91436.054">5070 13356 832 0,'-4'-4'308'0,"4"4"-240"0,0 15-20 0,0-8 176 15,8 4-132-15,-8 19 60 16,5-5-88-16,-10 27 4 0,5-1-36 0,-4 12 4 15,8-8-20-15,-8 7 0 16,4-3-8-16,-4-7 4 16,8-8-8-16,-4-11-72 15,4-4 36-15,-4-10-128 32,0-5 88-32,0-14-204 15,0 7 156-15,-4-14-392 16,4-3 284-16</inkml:trace>
  <inkml:trace contextRef="#ctx0" brushRef="#br0" timeOffset="91852.106">5033 13374 1040 0,'5'-7'384'0,"-5"7"-300"0,24-3-20 16,-16-5 164-16,4 16-136 16,1-8 68-16,3 3-92 15,-3-3 4-15,-1 0-40 0,1 0-12 16,0 7-12-16,-10 4-24 16,6 1 8-16,-18 6-84 15,9-4 52-15,-3 5-72 31,-2 3 64-31,-3-4-64 16,8-3 64-16,-5-4-20 16,10 0 40-16,-5-3 16 15,8 2 8-15,0-2-16 16,1-4 12-16,-5 6 92 16,0-3-44-16,-4 5 116 15,0 10-88-15,-8 8 44 0,8-9-64 0,-17 9 12 16,12-4-40-16,-6-8 8 15,3 4-16-15,-5-12-16 16,9 2 0-16</inkml:trace>
  <inkml:trace contextRef="#ctx0" brushRef="#br0" timeOffset="92237.707">5393 13345 860 0,'-4'-3'320'0,"4"3"-248"0,4 0-20 0,-4 3 216 16,0 4-156-16,-9 8 124 15,9 3-140-15,-16 4-4 16,3 0-56-16,-7 15-16 15,4 0-12-15,-5 3-104 0,4 1 52 0,1-12-228 16,3-3 152-16</inkml:trace>
  <inkml:trace contextRef="#ctx0" brushRef="#br0" timeOffset="92474.977">5397 13316 872 0,'50'19'324'0,"-50"-19"-252"0,57 17-20 15,-28-5 128 1,1-2-108-16,6-6 60 16,-2 3-76-16,-6-2-8 15,-2 2-28-15,-6 0-12 16,4-4-4-16,-11-3-32 15,0 0 16-15,-5 0-460 16,-8 0 256-16</inkml:trace>
  <inkml:trace contextRef="#ctx0" brushRef="#br0" timeOffset="92706.741">5290 13584 548 0,'24'0'204'0,"-24"0"-156"0,46-12-16 16,-22 5 168 0,6-3-116-16,3-5 96 15,4 0-100-15,-4 4-28 16,-4 7-32-16,-9 4-8 15,-4 0-4-15</inkml:trace>
  <inkml:trace contextRef="#ctx0" brushRef="#br0" timeOffset="92923.269">5227 13731 632 0,'4'11'236'0,"-4"-11"-184"0,0 18-16 0,0-15 192 16,13 9-132-16,-13 6-36 15,5 0-40-15,-2-2-4 32,2 1-8-32,-2-5-108 15,2-2 52-15</inkml:trace>
  <inkml:trace contextRef="#ctx0" brushRef="#br0" timeOffset="93239.157">5252 13713 880 0,'13'0'328'0,"-13"0"-256"0,28-12-16 0,-7 9 188 32,-8 3-144-32,7-7 144 0,5 3-140 0,-4-4-44 15,3 4-40-15,-7-3 0 16,-1 14-12-16,-3-7-4 16,0 4 0-16,-5 4 20 15,-4 3-12-15,-4 4-4 16,0-5-4-16,-4 9-24 15,-4 2 12-15,-5-2-76 16,5 0 48-16,-9-5-172 16,9 8 116-16</inkml:trace>
  <inkml:trace contextRef="#ctx0" brushRef="#br0" timeOffset="93638.899">5257 13922 748 0,'0'8'276'0,"0"-8"-216"0,16 0-16 16,-8 0 164-16,4 0-124 0,9-8 52 15,-4 4-76-15,-1-3-4 16,5 7-32-16,-5-12-48 15,1 12 12-15,-4-10-164 16,-5 10 96-16,-8-11-44 16,3 11 72-16,-6 0 40 15,3 11 8-15,-8-4 84 16,8-4-44-16,-17 9 136 16,9-1-96-16,-9 7 80 15,8-7-92-15,-11 8 48 16,8-4-68-16,-13 11-12 15,9-5-20-15,-1 1 8 16,-4 0-12-16,5 0-48 16,3 1 24-16,1-16-280 15,7 3 164-15</inkml:trace>
  <inkml:trace contextRef="#ctx0" brushRef="#br0" timeOffset="93823.58">5273 14002 748 0,'8'12'276'0,"-8"-12"-216"0,20 11-16 0,-7-4 260 15,0-4-176-15,3 9 80 16,4-2-120-16,1 9-20 16,9-8-40-16,-14 0-184 15,4 7 84-15,-2-13-608 16,-2 5 376-16</inkml:trace>
  <inkml:trace contextRef="#ctx0" brushRef="#br0" timeOffset="94139.489">5595 13636 860 0,'9'0'320'0,"-9"0"-248"0,-5 3-20 0,1 4 164 15,8 4-128-15,-4 0 52 16,0 12-80-16,0 6-12 15,0-7-28-15,0 8-12 32,0-9-4-32,0 1-120 15,5-10 64-15,-5-2-332 16,4 9 216-16</inkml:trace>
  <inkml:trace contextRef="#ctx0" brushRef="#br0" timeOffset="94508.419">5591 13701 652 0,'4'0'244'0,"-4"0"-192"0,13 7-12 0,-5-7 188 15,1 0-132-15,7-7 132 0,0 7-136 16,1-3 96-16,4-4-108 0,-13-9 28 15,9 9-64-15,-6-11 28 16,2 7-40-16,-5-1 24 16,5 9-28-16,-13-4-16 15,8 14-8-15,-8-4 4 32,4 6-4-32,1 1 16 15,-2 5-12-15,-3 3-4 16,0 4 0-16,0-3-40 15,0 3 20-15,0-1-144 16,0-2 88-16,-3 0-328 16,3-9 220-16,-5-6-604 15,10 8 440-15</inkml:trace>
  <inkml:trace contextRef="#ctx0" brushRef="#br0" timeOffset="94692.791">5582 13866 580 0,'5'12'216'0,"-5"-12"-168"0,8 11-12 0,-4-11 180 16,9 0-124-16,3 0 44 16,5 0-84-16,-4 0 84 15,4-4-76-15,-5-8-20 16,4 5-24-16</inkml:trace>
  <inkml:trace contextRef="#ctx0" brushRef="#br0" timeOffset="94939.939">5695 13873 1112 0,'-8'16'412'0,"8"-16"-320"0,-5 29-28 0,-3-17 132 16,3-2-120-16,-7 13 16 15,0-6-56-15,-8 5-36 32,7 1 0-32,-8-5-20 15,9 5 12-15,-4-6-244 0,7-2 140 16</inkml:trace>
  <inkml:trace contextRef="#ctx0" brushRef="#br0" timeOffset="95154.866">5695 13980 1016 0,'8'5'376'0,"-8"-5"-292"0,33 17-20 15,-21-5 260 1,5-1-188-16,-5-4 28 16,4 4-104-16,9 0-36 15,1 1-16-15,-2-2-160 16,1 9 84-16</inkml:trace>
  <inkml:trace contextRef="#ctx0" brushRef="#br0" timeOffset="99259.725">11047 3829 684 0,'-4'-10'252'0,"4"3"-192"0,-4 2-20 0,-1-2 252 31,5 7-168-31,-8-4 92 16,4-3-128-16,-9 4 28 0,5-5-68 0,-12 4-24 16,7 4-16-16,-11 0 0 15,7 4-4-15,-7 4-12 16,3 2 4-16,-12 6 4 16,8 1 0-16,-12 12 0 15,8-6 0-15,-4 6-12 16,8-3 8-16,-4-8-16 15,12 5 12-15,1-2 4 16,8-2 4-16,3 3-28 16,10 0 16-16,7 0-4 15,4-11 8-15,10 4 16 16,2-1-4-16,6-14-12 16,2 11 4-16,6-11 12 15,-1 11-4-15,5-4-12 16,-5 5 4-16,0-5 12 15,-3 4-4-15,-9 0 8 16,-1 4-8-16,-12-4 68 16,2 0-40-16,-18 8 68 15,0-2-60-15,-13-2 52 0,0 11-52 0,-15-4 52 16,3 4-56-16,-9 0 44 16,6 0-44-16,-9 3 32 15,12-8-36-15,-9-9-28 16,10 7-4-16,-13-16 0 15,8-3 0-15,-12 0-88 16,12-3 48-16,-4-9-224 16,8 5 148-16,0-8-416 15,8 8 300-15</inkml:trace>
  <inkml:trace contextRef="#ctx0" brushRef="#br0" timeOffset="99660.582">10762 3767 756 0,'0'0'280'0,"0"0"-216"0,4 29-20 0,-4-13 120 32,4 1-100-32,-4 12 44 15,0-3-64-15,0 15 28 16,0-1-40-16,0 12 16 15,0-1-28-15,0 15-8 16,0-3-8-16,0 10-4 0,0 0 0 16,-4-9-20-16,4-2 12 15,-4-14-56-15,4-12 32 0,-4-7-144 16,8-6 100-16</inkml:trace>
  <inkml:trace contextRef="#ctx0" brushRef="#br0" timeOffset="99977.791">10877 3763 780 0,'-8'11'288'0,"8"-11"-224"0,0 33-20 15,0-18 188 1,5 4-136-16,-2 14 44 0,2-4-88 0,-5 15 32 16,3 7-48-16,-3 12-12 15,0-4-12-15,0 18 8 16,0 4-12-16,0-4-108 15,0-4 52-15,0-3-324 16,0-8 208-16</inkml:trace>
  <inkml:trace contextRef="#ctx0" brushRef="#br0" timeOffset="101049.162">10923 5262 880 0,'4'-19'328'0,"-4"19"-256"0,0-10-16 15,0 6 100-15,0 4-96 0,-4-7 80 16,4 7-80-16,-8-12 48 16,4 12-64-16,-9-3 16 15,0 6-40-15,-7-3-8 16,4 9-8-16,-9-6-24 15,4 8 12-15,-3-1-76 32,3 9 48-32,-9-7-48 15,10 9 48-15,-4-9 12 16,7 5 12-16,0-5 4 0,9 7 0 16,-1-9-12-16,6 1 12 0,3 0 12 15,8 7 0-15,8-6-12 16,6 2 4-16,2-6 4 15,4 2 0-15,-2 1 24 16,2-3-12-16,1 3 32 16,1 0-28-16,-6 4-12 15,1-4-8-15,-4 7 28 16,-5 1-12-16,-7 3 32 16,-1 0-28-16,-13 7 100 15,5-3-64-15,-12 10 72 0,0-10-68 0,-8 4 84 16,2-1-80-16,-10-7 24 15,7 0-48-15,-12-11 4 16,4-1-24-16,-9-10-24 16,5 0 0-16,-4 0-32 15,9-3 24-15,-1-4-328 32,7-4 188-32,3 0-648 15,10 0 448-15</inkml:trace>
  <inkml:trace contextRef="#ctx0" brushRef="#br0" timeOffset="101349.294">10684 5138 852 0,'3'10'316'0,"-3"-10"-248"0,5 23-16 16,-5-6 84 0,3 2-84-16,-6 7 32 15,3 3-48-15,-5 23 32 16,5-8-40-16,-8 29-4 16,5 8-16-16,-2 4-8 15,5-4 4-15,0-15-156 16,5-4 84-16,-5-21-192 15,3-2 148-15,-3-13-328 16,8 4 248-16</inkml:trace>
  <inkml:trace contextRef="#ctx0" brushRef="#br0" timeOffset="101634.309">10865 5083 964 0,'-4'0'360'0,"4"0"-280"0,8 14-24 16,-3-4 136-16,-2 6-116 0,-3-1 52 15,5 2-80-15,-5 16 20 16,0 1-40-16,-5 25 0 15,2-4-16-15,-6 29-24 16,9 1 4-16,-8 7-4 16,8-8 4-16,-5-3-176 15,5-19 96-15</inkml:trace>
  <inkml:trace contextRef="#ctx0" brushRef="#br0" timeOffset="102535.438">10985 6519 684 0,'-4'-22'252'0,"0"0"-192"0,-5 3-20 15,1 8 156-15,8 11-116 0,-13-15 132 16,5 8-120-16,-12-3 44 16,4-2-80-16,-13 5 0 15,7 3-32-15,-14 4-12 16,7 0-8-16,-12 0-16 15,3 11 8-15,-3 1 4 32,12 5 0-32,-4 5 0 0,7 1 0 0,2-1-28 15,12 0 16-15,-1-4 4 16,13 4 8-16,8-3 0 16,5-5 0-16,12-2 0 15,8 5 0-15,4-9 0 16,1 3 0-16,3-11 0 15,-4 3 0-15,0-6 0 16,0-4 0-16,-4 7 44 16,1 0-24-16,-6 0 52 15,1 7-40-15,-8-4 64 16,-4 16-56-16,-9 0 80 16,-5-5-68-16,-11 15 52 15,5-7-60-15,-14 11 4 16,4-3-28-16,-11 4 16 15,7-5-24-15,-12-8 4 16,8 9-8-16,-12-16 12 16,9 5-12-16,-17-12-12 15,3-3 0-15,-11-15-24 16,11 8 16-16,-3-16-144 16,12 0 84-16</inkml:trace>
  <inkml:trace contextRef="#ctx0" brushRef="#br0" timeOffset="102951.4867">10692 6339 820 0,'0'7'304'0,"0"-7"-236"0,3 26-20 0,-3-8 88 15,5-7-84-15,-5 22 32 0,4-3-48 0,-4 10 40 16,0 1-44-16,0 14-8 16,0 7-12-16,0 12-20 15,0-1 4-15,-4-7-48 16,4-7 24-16,-5-4-116 16,10-15 80-16,-5-6-228 31,0-8 164-31,-5-12-348 15,5-3 268-15</inkml:trace>
  <inkml:trace contextRef="#ctx0" brushRef="#br0" timeOffset="103236.022">10820 6196 1172 0,'-4'17'436'0,"4"-17"-340"0,0 60-24 0,0-27 48 0,4-7-80 0,-4 25 44 16,0-4-48-16,-4 20 32 16,4 2-36-16,-5 20-8 15,5-5-16-15,-4 15-32 16,4-14 12-16,0-8-172 15,4-7 104-15,-4-8-172 32,0-11 144-32</inkml:trace>
  <inkml:trace contextRef="#ctx0" brushRef="#br0" timeOffset="104285.535">10903 7606 748 0,'0'-11'276'0,"0"11"-216"0,0-11-16 16,-5 8 164 0,5-4-124-16,-8-12 88 15,3 7-100-15,-6-9 44 16,2 9-72-16,-7-2 32 16,3 6-44-16,-12 8 0 15,9 8-20-15,-17 6-16 16,4 16 0-16,-9-8 4 15,10 11 0-15,-6-4 0 16,10-7 0-16,-1 8-28 16,9-1 16-16,3-7 4 15,9 0 8-15,4-10-12 16,4 6 8-16,9-7 4 16,7 0 0-16,9-8 0 0,0 4 0 0,9-14 0 15,-2 4 0-15,6-8-12 16,-5 3 8-16,0 8-16 15,-4 0 12-15,-4 8 4 16,0-4 4-16,-9 6 16 16,-2 9-8-16,-10-1 32 31,0-3-24-31,-16 14 100 16,3 4-64-16,-7 1 92 15,0 6-84-15,-9-7 24 16,9 8-48-16,-14-12 20 15,10 0-28-15,-9-15 0 16,5 5-16-16,-17-19 0 16,8 0-4-16,-21-19-32 0,9 9 12 0,-9-23-100 15,9 14 60-15,0-14-268 16,12 4 180-16,4 7-616 16,12 8 420-16</inkml:trace>
  <inkml:trace contextRef="#ctx0" brushRef="#br0" timeOffset="104669.435">10650 7404 748 0,'13'-18'276'0,"-13"18"-216"0,4 0-16 15,-4 11 128 1,0-1-104-16,0 16 80 16,0 8-88-16,0 9 20 0,0 2-44 0,0 6-4 15,0 1-20-15,-4 21-16 16,4-10 0-16,-9 21 40 15,5-3-24-15,0 3-36 16,4-13 12-16,0-16-96 16,4-12 60-16,-4-14-92 31,0 5 80-31,0-16-120 0,0-6 100 0,0-5-196 16,0-7 152-16</inkml:trace>
  <inkml:trace contextRef="#ctx0" brushRef="#br0" timeOffset="105004.014">10807 7393 956 0,'-8'14'352'0,"8"-14"-272"0,-4 26-24 0,-1-11 156 16,10 4-128-16,-5 2 80 16,0 13-96-16,-5 6 60 15,5 1-72-15,-3 14 24 16,3 4-48-16,-5 18 0 16,5-4-20-16,-3 19-24 31,3-8 4-31,-5-3-68 0,10-15 44 0,-5-6-100 15,3-17 72-15,-3-2-112 16,0-8 96-16,0-11-268 16,0-11 192-16</inkml:trace>
  <inkml:trace contextRef="#ctx0" brushRef="#br0" timeOffset="105987.895">10898 8900 756 0,'5'-19'280'0,"-5"19"-216"0,-5-22-20 0,2 11 156 16,3 0-120-16,-10-19 100 15,7 8-104-15,-5 1 56 16,-1-1-76-16,-12 3-12 16,5 8-28-16,-13 0-12 31,4 4 0-31,-13 7 4 16,6 7-4-16,-9 11-20 15,8 5 8-15,-5 3-32 16,9 3 24-16,1 4 24 15,12-4-4-15,-2 4-16 16,10-4 4-16,8-7 4 0,8 1 4 16,10-5 8-16,1 5-4 0,14-13-20 15,5 9 8-15,3-16 12 16,-4 4 0-16,4-14 16 16,-3 4-12-16,-5 3-28 15,1 0 8-15,-10 3 32 16,1 4-12-16,-9 4 0 15,1 1-4-15,-13 10 56 16,0 7-32-16,-12 0 60 16,4 4-52-16,-9 0 56 15,0 8-56-15,-7-8 72 16,7-4-60-16,-11-7 52 16,7 1-56-16,-15-13-12 15,7 2-20-15,-21-12-12 16,9-5 4-16,-17-12-68 15,13 1 36-15,-5-13-200 16,9 7 128-16,9-7-408 16,7 6 284-16</inkml:trace>
  <inkml:trace contextRef="#ctx0" brushRef="#br0" timeOffset="106388.28">10654 8587 956 0,'0'-10'352'0,"0"10"-272"0,4 10-24 0,-4 1 92 16,0 11-92-16,-4 15 48 15,4 7-60-15,-4 7 28 16,4-6-40-16,-4 17 8 16,4-11-24-16,-4 23-16 15,0-1-4-15,-4 19-32 16,8-14 20-16,-5-6-136 15,10-8 84-15,-5-17-64 16,0-13 72-16,0-2-72 16,0-9 76-16,0-16-148 15,0-4 116-15,0-6-260 16,0-4 196-16</inkml:trace>
  <inkml:trace contextRef="#ctx0" brushRef="#br0" timeOffset="106672.951">10807 8587 956 0,'4'0'352'0,"-4"0"-272"0,0 19-24 15,0-5 172 1,0 5-136-16,0 20 44 15,0-5-84-15,-4 18 24 16,4-9-44-16,-4 21 24 0,0-2-28 16,-5 22-16-16,9-3-8 0,-8 10-4 31,8-13 0-31,-3-8-116 16,3-15 64-16,-5-12-136 15,10-5 104-15</inkml:trace>
  <inkml:trace contextRef="#ctx0" brushRef="#br0" timeOffset="107690.13">10895 10049 748 0,'0'-22'276'0,"0"22"-216"0,3-29-16 0,-3 11 128 16,5 6-104-16,-10-10 176 16,2 0-140-16,-7 4 84 15,2 7-108-15,-8 0 44 16,4 8-72-16,-9-9-28 31,4 5-16-31,-12 7-20 0,5 0 8 0,-14 12 4 16,10-2 0-16,-10 19 8 15,9 4-4-15,1 1-20 16,7 2 8-16,0-3-4 16,9 0 4-16,7-11-12 15,5-3 12-15,5 3 4 16,7-4 4-16,9-3 8 15,4 4-4-15,7-9-12 16,2 1 4-16,3-11 4 16,-5 12 0-16,2-12-12 15,-5 10 8-15,-4-3-4 0,0-2 0 16,-9 2 16-16,-4 4-4 0,-12 0 16 16,5 10-12-16,-13-2 48 15,3 3-28-15,-7-3 72 16,-1 2-52-16,-7-6 36 15,3 4-48-15,-16-12 16 16,5-3-32-16,-18-4-8 16,4 0-8-16,-11-4-4 31,11-3 0-31,1-5-20 0,8 2 12 0,4-2-100 16,8 5 56-16,1-7-344 15,12 6 216-15</inkml:trace>
  <inkml:trace contextRef="#ctx0" brushRef="#br0" timeOffset="108043.349">10687 9770 696 0,'-8'0'256'0,"8"0"-196"0,5 18-20 16,-10 4 144-1,5 1-108-15,-3 18 96 16,-2 2-104-16,-3 8 36 0,8 1-60 0,-9 10 12 15,9-2-36-15,-8 12-8 16,8-5-8-16,-4 2-4 16,8-5 0-16,-4-9-56 15,0-12 32-15,0-2-128 16,0-8 80-16,-4-14-168 16,4-9 136-16</inkml:trace>
  <inkml:trace contextRef="#ctx0" brushRef="#br0" timeOffset="108327.43">10790 9671 1248 0,'5'-7'460'0,"-5"7"-356"0,0 33-32 16,0-11 104 0,0 7-112-16,-5 23 36 0,5 3-60 0,-3 26 40 15,6-8-48-15,-6 8 20 16,3-15-32-16,-8 18-16 16,8-10-8-16,-5 7-92 15,10-15 48-15,-10-15-268 16,5 1 176-16</inkml:trace>
  <inkml:trace contextRef="#ctx0" brushRef="#br0" timeOffset="109361.925">10865 11171 904 0,'0'-31'332'0,"0"31"-256"0,-4-21-24 0,0 6 124 16,8 4-108-16,-8-8 124 15,4 9-112-15,-8-9 68 0,3 9-88 16,-11-2-4-16,4 1-36 0,-17 3-4 16,8 8-8-16,-17 8-16 15,10 10 4-15,-14 8-4 16,6 3 0-16,-10 12 8 31,13-1 0-31,-4-3-12 16,12 3 8-16,0-11-4 15,8 5 0-15,0-12 16 16,14 7-4-16,3-7-12 16,3-3 4-16,14-9-16 15,4 9 12-15,12-15 12 16,4 7 0-16,9-11 24 0,-5 0-16 0,0 0-20 16,1 0 0-16,-6 0 4 15,-2 7 4-15,-9-3 0 16,0 3 0-16,-4 5 0 15,-1-2 0-15,-7-6 16 16,-5 11-8-16,-8-5 92 16,3 6-52-16,-11-6 76 0,5 9-72 15,-10-1 36-15,4-3-52 16,-10 4 44-16,2-5-48 0,-17 4 20 16,10-7-32-16,-22 1-8 15,5-5-8-15,-17-14-4 16,13 3 0-16,-9-15-36 31,13 16 20-31,-1-12-160 16,17 11 96-16</inkml:trace>
  <inkml:trace contextRef="#ctx0" brushRef="#br0" timeOffset="109746.477">10592 11016 716 0,'0'14'264'0,"0"-14"-204"0,5 26-16 0,-5-8 124 16,0 1-100-16,0 18 88 15,0 4-92-15,-5 9 48 16,5 1-68-16,-4 13 16 16,4-9-40-16,-4 7 8 15,4 0-16-15,-5 1-24 16,5-1 4-16,0-3-68 15,5-11 44-15,-5-19-156 16,4 1 108-16,-4-20-284 16,0-5 204-16</inkml:trace>
  <inkml:trace contextRef="#ctx0" brushRef="#br0" timeOffset="110032.1">10754 10887 1016 0,'4'0'376'0,"-4"0"-292"0,0 33-20 0,0-14 120 15,0-1-112-15,0 19 52 16,0 4-76-16,0 21 28 15,0 0-44-15,0 12 0 16,0-1-20-16,-4 8 0 16,4-15-4-16,-8 15-60 15,8-7 28-15,-5-9-252 16,10-3 152-16</inkml:trace>
  <inkml:trace contextRef="#ctx0" brushRef="#br0" timeOffset="111035.034">10811 12243 832 0,'0'-26'308'0,"0"26"-240"0,-4-14-20 16,0 6 72 0,4 4-76-16,-8-3 112 15,0 3-84-15,-9-3 40 16,1 7-64-16,-18 0-16 0,9 7-20 0,-16-3-20 16,9 7 4-16,-14 7 4 15,13 5 0-15,-9 6 8 16,14-3-4-16,-1 3-4 15,7 4 4-15,3-4-16 16,10-7 8-16,1 1-4 31,8-5 0-31,4 0-12 0,9-3 12 0,11-8 4 16,5-3 4-16,12-4 8 16,5 0-4-16,3 0-4 15,-3 0 4-15,-5-4 4 16,0 4-4-16,-7 4-4 15,-1 4 4-15,-9 2 20 16,-2 1-12-16,-6 1 84 16,0 5-52-16,-7-2 56 15,-1 4-56-15,-8 2 48 16,0 10-52-16,-8-10 60 16,3 1-60-16,-7 0 64 15,-1-3-64-15,-7-8 44 0,3 11-48 16,-16-12 0-1,5-1-24-15,-18-6-16 16,9 4 0-16,-13-14 4 16,8 7 0-16,-2-3-44 15,10-6 24-15,1-1-152 16,8 6 96-16,1-7-380 16,7 4 252-16</inkml:trace>
  <inkml:trace contextRef="#ctx0" brushRef="#br0" timeOffset="111415.905">10519 12132 820 0,'0'7'304'0,"0"-7"-236"0,0 34-20 0,0-12 52 15,0 0-64-15,0 29 68 16,0-3-64-16,0 14 28 15,0-3-40-15,0 4 0 16,0-1-16-16,0-3-8 0,3-7 0 0,2-1-92 16,3-6 48-16,-5-2-116 15,2-10 88-15,-5-3-232 16,4-9 168-16</inkml:trace>
  <inkml:trace contextRef="#ctx0" brushRef="#br0" timeOffset="111819.638">10717 12081 768 0,'8'-11'284'0,"-8"11"-220"0,11 0-20 16,-6 0 200-16,0 11-144 0,-2-4 124 16,6 12-128-16,-5-4 40 15,0 7-80-15,-8 18 12 16,4 12-40-16,-4 10 44 15,4 1-40-15,-4 10-8 16,-1-7-12-16,2 3 8 31,3-5-12-31,-5 1-4 16,5-13 0-16,-5-4-120 16,2-12 64-16,-2 5-148 15,5-11 116-15,-8-9-384 16,5-3 260-16</inkml:trace>
  <inkml:trace contextRef="#ctx0" brushRef="#br0" timeOffset="113022.378">10782 13510 984 0,'-3'-7'368'0,"3"4"-288"0,0-16-20 15,-5 15 72-15,5-3-84 0,-8-4 120 16,0 4-92-16,-14-5 32 15,6 12-64-15,-20-4-16 16,6 4-16-16,-15 4-20 16,7 8 4-16,-6 6 12 15,6 0-4-15,-3 4-20 32,12 1 8-32,0 6-4 15,9-3 4-15,-1 10 16 16,12-10-4-16,-3 3-4 0,8 0 4 0,4-6-16 15,4-5 8 1,12-7 12-16,5 1-4 0,12-9-12 16,0-3 4-16,12 0 12 15,1-3-4-15,3-6-12 16,2 6 4-16,-6-4 4 16,-8 7 0-16,-5 0 0 15,2 0 0-15,-9 0 0 16,-4 7 0-16,-4-4 24 15,-6 9-12-15,-3-1 32 16,1 4-28-16,-9-5 56 0,0 6-40 0,-4 1 56 16,-1-2-52-16,-6 4 36 15,3 2-40-15,-14-9 16 16,6 7-28-16,-17-9 0 16,4 9-12-16,-17-8 4 15,5-8-8-15,-17-3-4 31,13 7 4-31,-9-7-4 16,13 0 0-16,-4-7 0 0,15-3 0 16,-3 6-28-16,12 4 16 0,-3-8-216 15,7-3 128-15,4 1-376 16,5-9 268-16</inkml:trace>
  <inkml:trace contextRef="#ctx0" brushRef="#br0" timeOffset="113423.915">10456 13335 696 0,'-4'0'256'0,"4"0"-196"0,0 21-20 0,0-10 172 16,0-4-124-16,0 9 44 15,0 9-80-15,-4 12 52 16,4 14-64-16,-9 11 20 15,9 0-40-15,-4 9-8 16,8-9-8-16,-4 5-24 16,0-9 12-16,0-6-92 15,0-9 52-15,0-9-136 16,0-1 104-16,0-7-252 16,0-4 184-16</inkml:trace>
  <inkml:trace contextRef="#ctx0" brushRef="#br0" timeOffset="113740.556">10671 13294 1068 0,'5'-4'396'0,"-5"4"-308"0,0 11-24 0,0-8 232 16,3 9-176-16,-3 7 64 15,5 13-108-15,-10 8 52 32,5 1-72-32,-3 25-32 15,-2 4-12-15,-3 7 12 16,3 0-12-16,-7-4-20 15,8-11 0-15,-5 5-112 16,9-12 68-16,-3 4-120 16,3-8 96-16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10-04T23:55:34.91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8299 96 0,'0'0'35'0,"0"6"-18"0</inkml:trace>
  <inkml:trace contextRef="#ctx0" brushRef="#br0" timeOffset="3517.674">0 8308 96 0,'0'0'38'0,"0"0"-20"0</inkml:trace>
  <inkml:trace contextRef="#ctx0" brushRef="#br0" timeOffset="36094.238">64 8286 108 0,'0'0'44'0,"0"3"-24"0,0 0-6 16,0-3 17-16,0 0 3 15,0 0 1-15,0 0-5 16,0 0-4-16,0 0-14 16,0 0 3-16,10 3 5 0,-10-3-2 15,4 4 1-15,3-1-6 16,-4-3 0-16,-3 0-4 16,4 0 0-16,3 0-1 15,-7 0 0-15,24 0 11 16,1 0-6-1,-4 0-2-15,-3-3-2 16,3 3-1-16,-7-4-2 16,7 4-1-16,-6 0-3 0,-1 0 1 15,7 0-2-15,4-3 2 16,-4 3-2-16,-4 0 2 16,4-3 0-16,-6 0 1 15,6 3 2-15,-7 0 1 16,7-3-1-16,-7 0-1 15,7 3-1-15,-7 0 0 16,8-3 0-16,-8 0 0 16,-4-1 0-16,4 1 2 15,-3 0-1-15,-7 3 0 16,3-3-1-16,3-3 0 16,-6 3-2-16,6-1 1 0,-6 1-4 15,6 3 0 1,-6-3 1-16,6 0 2 0,1 3-1 15,0-3-1-15,-1 3 1 16,1-3-1-16,-4 0 2 16,3 3 1-16,1-3-1 15,0-1-2-15,3 4 1 16,-4-3-1-16,4 0 0 16,-3 0 0-16,3 0 2 15,-3 0 1-15,-1 3-1 16,1-3-2-16,3-1 1 15,0 4-1-15,-3 0 0 16,10 0 0-16,-7 0 0 0,7 0 0 16,-7 0 0-1,0 0 0-15,4-3 2 16,-4 0-1-16,-3 3-1 16,-4 0 1-16,3 0-1 15,1 0 0-15,-1 0 2 16,1 0-1-16,3 0-1 15,-3 0-2-15,-1 0 1 16,1 0 1-16,-4 3 2 16,4 0-1-1,-1 1-1-15,1-4 1 16,-8 0-4-16,4 3 2 0,4 0 1 16,-8-3 0-16,-3 0 0 15,4 0 0-15,3 0 2 16,-3 3 1-16,3 0-4 15,-4 0 1-15,1 0 0 16,3 1 2-16,3-4-1 16,-6 3-1-16,6 0-2 15,-6-3 1-15,3 0 1 16,4 3 0-16,-8 0 0 16,8 0 0-16,3 0-3 15,-4-3 2-15,1 0 1 16,0 0 0-16,-4 0 2 15,3 0 1-15,1 0-1 16,-1 0-2-16,1 0-2 16,3 0 1-16,-3 0 1 0,-1 0 2 15,4 0-1-15,-3 3-1 16,-1 1 1-16,5-4 1 16,-5 3-3-16,-3-3 0 15,11 0 3-15,-8 0 1 16,-3 0-4-16,4 0 1 15,0 0 0-15,-1 0 2 16,1 0-1-16,3 0-1 16,-3 0 1-16,-1 0 1 15,-3 3-1-15,0-3 2 16,4 0-4-16,3 0-2 16,-11 0 2-16,8 0 0 0,0-3 1 15,-1 3 0-15,1 0 0 16,-1 0 2-16,-6 0-1 15,6-3 2-15,-6 3-4 16,7 0 0-16,-11-4 1 16,3 4 2-16,4 0-1 15,-3 0-1-15,3 0 1 16,-4 0-1-16,8 0 0 16,-8 0 0-16,4-3 0 15,4 3 0-15,-7 0 0 16,6 0 0-16,-6 3 0 15,3-3 0-15,7 0 0 16,-4 0 2-16,1 0-3 0,-4 0 0 16,11 4 1-16,-11-4 0 15,3 0 0-15,1 0 2 16,0 0-1-16,-1 0-1 16,-6-4 1-16,6 4-1 15,1 0-3-15,-1 0 0 16,-6 0 4-16,6 0 1 15,1 0 0-15,0 4-2 16,-4-4-2-16,3 3 1 16,1-3 1-16,-1 3 0 15,1-3 0-15,0 0 2 16,3 0-1-16,-4 3-1 16,1-3-2-16,-4 0 1 0,0 0 1 15,4 3 0-15,-4-3 0 16,3 0 2-16,-3 0-1 15,4 0-1-15,-8 0 1 16,8 0-1-16,0 0-3 16,-8 0 2-16,8-3 1 15,-8 3 0-15,4 0 0 16,7 0 2-16,-10 0-1 16,6 0-1-16,-2 0-2 15,-1 0 1-15,0 0 3 16,3-3 1-16,-6 0-1 15,3 3-2-15,-4 0 1 16,1-3-1-16,3-1-3 16,-7 4 2-16,3-3 1 15,4 3 2-15,-3 0-1 0,7 0-1 16,-8 0-2-16,4-3 1 16,-3 0 3-16,6 3 1 15,-6 0-4-15,3 0-1 16,3 0 1-16,-6 0 2 15,7 0-2-15,-8 0 0 16,4 0 1-16,0 0 2 16,0 0 1-16,4 0 1 15,-8 0-2-15,4 0-2 16,1 0 1-16,-1 0-1 16,3 0-3-16,-6 0 2 15,6 0 5-15,-6 0 2 0,3 0-5 16,3 0-2-1,-6 0 0-15,7 0 2 0,-8 0-2 16,4 0 0-16,0 0 1 16,0 0 0-16,4 0-3 15,-8 0 2-15,8 0 3 16,-1 0 1-16,5 3-4 16,-1 0 1-16,-4-3 2 15,1 3 1-15,3 1-4 0,-3-4-1 16,-1 0 1-16,1 0 2 15,-1 3 0 1,4-3-1-16,-3 0 1 0,-4 3-1 16,4-3-3-16,-4 3 2 15,3-3 1-15,-6 3 2 16,6-3-3-16,1 0 0 16,3 0 1-16,-10 3 0 15,3-3 0-15,3 0 2 16,-3 0-1-16,0 3-1 15,4-3 1-15,-4 7-1 16,0-4 0-16,-7 0 2 16,4 0-1-16,3 0-1 15,-7 0 1-15,3 0-1 0,4-3 0 16,0 4 0-16,0-1 0 16,-3 0 0-16,3 0 0 15,0 0 0-15,0-3 0 16,4 0 0-16,-1 0-3 15,-3 3 2-15,4-3 1 16,-1 3 2-16,1-3-1 16,3 4-1-16,0-1 1 15,4-3 1-15,-4 6-1 16,-3-3-1-16,3 0 1 16,0-3-1-16,0 3-3 15,-4-3 2-15,5 0 3 16,2 0 1-16,1 0-1 0,0 0-2 15,-4 0 1-15,7 0 1 16,-7 0 1-16,-3 0 1 16,3 0-2-16,0 4 1 15,0-4-2-15,3 3 2 16,-6-3 0-16,3 0 1 16,-3 0-5-16,3 3 1 15,-4 0 0-15,1 0 0 16,3 0 0-16,-10 0 0 15,3-3 0-15,0 0 0 16,0 0 2-16,3 0 1 16,-10 0-1-16,7 0 1 15,1 0-2-15,2 0 2 0,-6 0-2 16,3 0 2 0,0 0-4-16,3 0-2 0,1 0 2 15,0 0 2-15,-1 0 0 16,1 0 2-16,3 0-4 15,0 0-2-15,0 0 4 16,0 0 1-16,4 0 0 16,-8 0-2-16,4 0-2 15,1 0 1-15,-1 0 1 16,3-3 0-16,-6 3 0 16,7-3 2-16,3 3-3 15,-11 0 0-15,4 0 1 16,1 0 0-16,-1 0 0 0,3 3 2 15,-3 0-3 1,0 0 0-16,1 1 1 0,2-1 0 16,-3 0 0-16,-3 0 2 15,0-3-3-15,3 3 0 16,-4 0 1-16,4 0 0 16,-3 1 0-16,-8-4 0 15,4 0 0-15,1 0 0 16,-1 0 0-16,3 0 2 15,-6 0-1-15,6 0-1 16,1 0 1-16,-4 0 1 16,4 0-1-16,-1 3 2 15,1-3-4-15,3 0 0 16,0 0 1-16,4 0 0 16,-8 0-3-16,4 0 2 0,0 0 3 15,0 0 1-15,4 0 1 16,-4 0 0-16,0 0-5 15,0 0-1-15,4-3 1 16,-4-1 0-16,4 1 1 16,-1 0 0-16,1 3 0 15,0-3 2-15,-4 3-3 16,0 0 0-16,0 0 1 16,4 0 0-16,-1 0 0 15,-3 0 0-15,4 0 0 16,-7 0 0-16,3-3 0 15,0 3 2-15,-4 0-3 0,1 0 0 16,0 0 1-16,-4-3 0 16,0 0 0-16,3 3 2 15,-6-4-1-15,3 4-1 16,0-3 1-16,0 3-1 16,4-3 0-16,-4 3 0 15,3 0 0-15,1-3 2 16,-1 3-3-16,1-3 0 15,0 0 1-15,3 3 0 16,0 0 0-16,0-3 0 16,4 3 2-16,-8 0 1 15,4 0-1-15,0 0-2 16,0 0-2-16,1 0 1 16,2 0 1-16,-10-3 2 15,11-1-1-15,-4 1-1 0,7 0-2 16,-10 0 1-16,3-3 1 15,0 6 0-15,0 0 0 16,0 0 2-16,-3 0-1 16,3 0-1-16,0 0-2 15,0 0 1-15,-3 0 1 16,3 0 0-16,-4 0 0 16,5 0 2-16,-5 0-1 15,1 0-1-15,3 0 1 16,-7 6-1-16,0-6 0 15,0 0 0-15,0 0 0 0,0 0 2 16,-3 0-3-16,3 0 0 16,0 0 1-16,0 0 0 15,0 0 0-15,0 0 0 16,0 0 0-16,0-6 0 16,0 6 0-16,0-3 0 15,4 3 0-15,-1 0 0 16,1-4 0-16,-1 4 0 15,1 0 0-15,3 0 0 16,0 0 0-16,0 0 2 16,4 0-3-16,-7 0-2 15,3 0 4-15,-4 0 1 16,1 0-3-16,-1 0 1 16,1 0 2-16,0 0 1 15,3-3-4-15,-4 0-1 0,4 0 1 16,1 0 0-1,-1 0 1-15,-4 0 2 16,1-1 1-16,-1 4-1 16,1 0-2-16,0 0-2 15,-1 0-1-15,1 0 2 16,-1 0 0-16,-3 0 1 16,4 0 2-16,0 0-3 15,-4 0 0-15,0 0 1 16,3 0 2-16,1 0-3 15,-4 0 0-15,0 0 1 0,4 0 2 16,-4 0-3-16,0 0 0 16,0 0 1-16,0 0 2 15,-4 0-3-15,1 7 0 16,-1-4 1-16,1 0 2 16,-1 0-1-16,1-3-1 15,3 3-2-15,-4-3 1 16,5 0-1-16,-5 0 0 15,4 3 4-15,0-3 1 16,-3 0-1-16,3 0-2 16,0 4 1-16,0-4 1 15,0 0-3-15,3 0 0 16,-2 0 1-16,2 0 0 0,1 0 0 16,-1 0 0-16,1 0 0 15,-1 0 2-15,1 0-1 16,0 0-1-16,-1 0 1 15,1 3-1-15,-1-3 0 16,1 0 0-16,0 0 2 16,-1 0 1-16,1 0-4 15,-1 0 1-15,4 0-2 16,1-3 0-16,-1-1 2 16,0 1 2-16,0 3-1 15,0 0-1-15,0 0-2 16,-3 0 1-16,-1 0 1 15,1 0 0-15,3 0 0 16,-3 0 0-16,-1 0 0 0,1 0 0 16,-1 0 2-16,1 0 3 15,3 3-9 1,-3-3 5-16,-1 0 1 16,1 4-4-16,-4-1 2 15,0 3-2-15,0-3 0 16,0 0 2-16,0-3 2 15,0 0-3-15,-3 0 0 16,3 0 1-16,-4 0 0 16,4 0 2-16,0 0 1 15,0 0-1-15,0 0-2 16,0 0 1-16,0 0-1 16,1 0-3-16,-1 0 2 15,3-3 1-15,1 0 0 16,-1-3 0-16,1 6 2 15,0-3-3-15,-1 3 0 0,4 0-1 16,0 0 0-16,-3 0 4 16,3 0 1-16,0 0-1 15,-3 0-2-15,-1 0 1 16,1 0-1-16,-1 0 0 16,5-4 0-16,2 1-3 15,-3 0 2-15,0 0 1 16,1 3 2-16,-1 0-1 15,0 0-1-15,0 0-2 16,-4 0-1-16,1 0 4 16,0 0 1-16,-1 0-3 0,1 3 1 15,-1-3 0-15,1 0 2 16,0 0-1-16,-1 0-1 16,1 0-2-16,-1 0 1 15,1 0 1-15,-1 3 2 16,-2 0-1-16,-1-3 2 15,0 0-4-15,0 4 0 16,-4-1 1-16,1 3 0 16,-4-6 0-16,3 0 2 15,1 3-1-15,-1-3-1 16,-3 0-2-16,7 0-1 16,-7 0 2-16,7 0 2 15,-7 0 0-15,4 0 2 0,0 0-4 16,-1 0-2-16,1 0 4 15,3 0 1-15,-4 0-3 16,4 0 1-16,-3 0 0 16,3 0 2-16,0 0-3 15,0 0 0-15,0 0 1 16,0 0 0-16,0 0 0 16,0 0 0-16,0 0 0 15,0 0 0-15,0 0 0 16,0 0 2-16,4 0-3 15,-4 0 0-15,4 0-1 16,-1 0-2-16,1 0 5 16,-1 0 1-16,-3 0 0 15,0 0-2-15,4 0 1 0,-4 0-1 16,0 0 0 0,0 0 0-16,0 0 0 0,0 0 2 15,0 0-3-15,0 0 0 16,0 0 1-16,1 0 0 15,-1 0 0-15,0 0 0 16,3 0 2 0,-3 0-3-16,0 0 0 15,0 0 1-15,0 3 0 16,0 0 0-16,1 1 2 16,-1-1-1-16,0 0-1 15,0 0 1-15,-4 0-1 0,4 0-3 16,-3 0 0-1,-4-3 2-15,7 3 0 0,-4 1 3 16,4-1 1-16,-3 0-1 16,0 0-2-16,3 0 1 15,0 0-1-15,0 0 0 16,-4 1 0-16,4-1 0 16,0 0 2-16,0 0-3 15,0 0-2-15,0-3 2 16,1 0 0-16,-1 3 1 15,0-3 2-15,0 3-1 16,0 1-1-16,0-4-2 16,0 3 1-16,0-3 1 0,-4 0 2 15,1 0-3-15,0 0 0 16,3 0 1 0,-4 0 2-16,1 0-1 0,3 0-1 15,0 0 1-15,0 0-1 16,-4 3-3-16,4-3 2 15,0 3 1-15,0-3 0 16,1 0 0-16,-1 0 2 16,0 0-1-16,3 0-1 15,-3 0-2-15,4 0-1 16,-1 0 4-16,1 0 3 16,0 0-3-16,-1 0-1 15,1 3 0-15,-1 0 0 16,1-3-3-16,0 0 2 15,-1 3 1-15,1-3 2 0,-1 3-1 16,1-3-1-16,-1 0 1 16,1 0-1-16,0 0 0 15,-1 4 0-15,1-4 0 16,-1 0 0-16,1 0 0 16,0 0 0-16,-1 0 0 15,4 0 0-15,-3 0 0 16,-1 0 0-16,1 0-5 15,-4 0 1-15,4 0 2 16,-4 0 3-16,0 0 0 16,0 0 2-16,3 0-2 15,-3 3-1-15,0-3 1 0,4 0 1 16,-4 0-1 0,4 0-1-16,-4 0 1 0,0 0-1 15,0 0-3-15,0 0 2 16,0 0 1-16,0 3 0 15,0-3 0-15,0 3 2 16,-3-3-3-16,-1 0 0 16,1 0 1-16,-1 0 2 15,1 0-1-15,-1 0 2 16,1 0-2-16,-1 0-1 16,1 0-2-16,-1 0 1 15,1 0 1-15,-1 0 0 0,5 0 0 16,-5 0 2-1,4 0-3-15,0 0-2 0,0 0 4 16,-3 0 1-16,3 0-3 16,0 0 1-16,0 0-2 15,0 0 0-15,0 0 2 16,0 0 2-16,0 0-3 16,0 0 0-16,0 0 1 15,4 0 2-15,-1 0-1 16,1 0-1-16,0 0 1 15,-1 0-1-15,1 0 0 16,-1 0 0-16,1 0 0 16,0 0 0-16,-1 0 0 15,1 0 2-15,-1 0-3 0,1 0 0 16,3 0-1-16,-3 0 0 16,-1 0 2-16,4 0 0 15,0-3 2-15,-3 3 1 16,0 0-4-16,-1 0-1 15,1-3 1-15,-1 3 2 16,1 0-2-16,-1 0 0 16,1 0 1-16,0-3 2 15,-1-1-1-15,-3 4 2 16,4 0-4-16,-4 0-2 16,3 0 2-16,-2 0 2 15,-1 0 0-15,3 0 2 16,1 0-4-16,-4 0 0 0,0 0 1 15,0 0 2 1,0 0-3-16,-4 0-2 0,1 0 4 16,0 0 1-16,-1 0-3 15,1 0-1-15,-1 0 1 16,1 0 2-16,-1-3 0 16,4 3-1-16,-3 0 1 15,3-3 1-15,0 0-1 16,0 3-1-16,-4-3-2 15,5 3 1-15,-1-3 1 16,0 3 0-16,0 0 0 16,0 0 2-16,0 0-3 15,0 0 0-15,0 0 1 0,0 0 0 16,0 0 0 0,4 0 0-16,-4 0 0 0,3 0 2 15,1 0-3-15,-1 0 0 16,-3 0 1-16,8 0 0 15,-5-3 0-15,1 3 0 16,-4 0 0-16,0 0 0 16,0 0 0-16,0 0 2 15,0 0-1-15,0 0-1 16,0 0 1-16,0 0-1 16,0 0-3-16,0 0 2 15,-3 0 3-15,3 0 3 16,0 0-4-16,-4 0-3 0,1 0 1 15,3 0 0 1,-7 0 3-16,7 3 1 0,0-3-1 16,0 3-2-16,0 0 1 15,-7-3-1-15,4 3 0 16,-4-3 2-16,3 3-3 16,1 0 0-16,-1-3 1 15,1 4 0-15,3-1 2 16,-4 0 1-16,5 0-1 15,-1 0-2-15,0 0 1 16,-7-3-1-16,7 3 0 16,0-3 2-16,-7 0-3 0,7 0-2 15,-4 0 2-15,4 0 0 16,-3 0 1-16,3 0 0 16,0 4 0-16,0-1 0 15,-7-3 0-15,7 0 2 16,0 0-3-16,0 0 0 15,-7 0 1-15,7 0 2 16,0 0-1-16,0 0 2 16,-7 0-4-16,4 3-2 15,3-3 2-15,0 3 0 16,-7-3 1-16,7 3 0 16,-7-3 2-16,4 0 1 15,-4 0-4-15,3 0 1 16,-3 0 0-16,0 0 2 15,4 0-1-15,-4 0-1 0,3 0-2 16,-3 0 1-16,4 0 1 16,-4 0 2-16,3 10-1 15,-3-10-1-15,4 0-2 16,-1 0 1-16,1 0 1 16,-4 0 2-16,0 0-1 15,7 0-1-15,-7 0 1 16,3 3-1-16,1-3-3 15,0 3 2-15,-1-3-1 16,4 0 0-16,-3 3 4 16,3-3 1-16,-4 0-1 15,4 0 1-15,0 0-4 0,-3 0-2 16,3 0-1 0,0 0 3-16,0 0 0 0,0 0 3 15,0 0-1-15,0 0 2 16,0 3-2-16,0-3 2 15,0 0-4-15,0 0 0 16,0 0 1-16,0 0 2 16,1 0-3-16,-1 0-2 15,0 0 2-15,0 0 0 16,0 0 1-16,0 0 2 16,0 0-1-16,0 0-1 15,0 0 1-15,0 0 1 16,0 0-1-16,0 0-1 15,0 0-2-15,-3 0 1 0,3-3-1 16,-4 3 0-16,1-3 4 16,3 0 1-16,0 3-1 15,-3-3-2-15,-1 3 1 16,1-10 1-16,-1 10-3 16,4 0-2-16,-3 0 2 15,3-3 0-15,-4 3 3 16,1-3 1-16,3 0-4 15,0 0 1-15,0-1-2 16,0 1 0-16,0 0 2 16,0 3 2-16,0 0-3 15,0 0 0-15,-3-3 1 0,3 0 2 16,-4 3-3-16,4-3 0 16,0 0 1-16,-3-1 2 15,3 1-1-15,-3 0-1 16,3 0 1-16,-4 0-1 15,4 0 0-15,-3 0 0 16,3 3 0-16,-4-3 0 16,4-1-3-16,-3 1 2 15,3 0 1-15,-4 0 2 16,1 0-1-16,0 0-1 16,-1 0 1-16,1-1-1 15,-1 1 0-15,1 3 2 16,-1 0-3-16,1 0 0 15,3 0 1-15,-4 0 2 0,1 0-3 16,-1 0-2-16,-3 0 2 16,4 0 2-16,-1 0 0 15,-3 0-1-15,0 0 1 16,4 0-1-16,-4 0-3 16,3 0 2-16,-3 0 1 15,4 0 2-15,-4 0-1 16,4 0-1-16,-1 0 1 15,-3 0-1-15,4 0 0 16,-1 0 0-16,1 0-3 16,-1 0 2-16,-3 0 1 0,7 0 0 15,-3 3 0-15,-1-3 0 16,4 0 0 0,4 0 2-16,-8 0-1 0,4 0-1 15,-3 0 1-15,3 0-1 16,0 0 0-16,0 0 0 15,0 0 0-15,0 0 0 16,0 0 0-16,0 0 0 16,0 0 0-16,0 0 0 15,1 0 0-15,-1 0 0 16,0 0 0-16,3 0 0 16,1 0 0-16,-1 0 0 15,-3 0 0-15,4 0 0 0,0 0-3 16,-4 0 2-1,0 4-1-15,0-4 0 0,3 0 4 16,-3 0 1-16,1 0-1 16,-1 0-2-16,0 0 1 15,0 0-1-15,3 0 0 16,1 0 0-16,-4 0 0 16,0 0 2-16,4 0-3 15,-1 0 0-15,1-4 1 16,-1 4 0-16,-3 0 0 15,0 0 0-15,0 0 0 16,4 0 0-16,-4 0 0 16,0 0 0-16,0 0-3 15,0 0 2-15,0 0 1 0,4 0 2 16,-1 0 1-16,1-3 1 16,-4 3-5-16,0 0-1 15,4 0 1-15,-4 0 2 16,0 0-2-16,0 0 0 15,0 0-1-15,0 0 0 16,0 0 4-16,0 0 1 16,-3 0-4-16,-1 0-1 15,1 0 1-15,-1 0 2 16,1-3 0-16,-1 0-1 16,1 0 1-16,-1 3-1 15,1 0 0-15,-1-3 0 16,1 3 0-16,-1 0 2 0,1 0-3 15,0-3 0-15,-1 3 1 16,1-4 2-16,-1 1-3 16,4 3 0-16,0-3 1 15,0 0 2-15,0 3-1 16,0 0-1-16,-3 0 1 16,3 0-1-16,-4 0-3 15,5 0 2-15,-1 0 1 16,0 0 0-16,0 0 0 15,0 0 2-15,0 0-3 16,0 0-2-16,0 0 2 16,0 0 2-16,0 0-2 15,0 0 0-15,0 0 1 0,0 0 2 16,0 0-1-16,0 0-1 16,0 0 1-16,0 0 1 15,1 0-3-15,-1 0 0 16,0 0-1-16,0 0 0 15,0 0 2-15,0 0 2 16,0 0-1-16,0 0-1 16,0 0 1-16,-4 0-1 15,5 0 0-15,-1 0 0 16,0 0 0-16,0 0 0 16,0 0 0-16,0-3 2 15,0 3-3-15,0 0 0 16,0 0 1-16,0 0 0 15,0 0 0-15,-3 0 0 0,-4 0 0 16,3 0 2 0,4 0-1-16,0 0-1 0,0 0 1 15,0 0 1-15,0 0-3 16,-3 0 0-16,3 0 1 16,-3 0 0-16,3 0-3 15,-7 0 2-15,3 3 1 16,1-3 2-16,6 3-1 15,-3 0-1-15,-7-3 1 16,7 3 1-16,0-3-3 16,0 4 0-16,-3-1 1 15,0-3 0-15,-1 0-3 0,1 3 2 16,3-3 1-16,-4 0 0 16,1 3 0-16,-1-3 2 15,4 3-1-15,-7-3-1 16,7 3-2-16,-7-3 1 15,7 3 1-15,-3 1 0 16,-1-1 0-16,-3-3 0 16,0 0 0-16,4 3 2 15,-4-3-3-15,3 3 0 16,-3-3 1-16,4 3 0 16,0 0 2-16,-1 0 1 15,-3 4-1-15,0-7-2 16,4 3-2-16,-4 3 1 15,0 0 1-15,0-6 0 16,3 7-3-16,-3-1 2 0,0 0 1 16,4 0 2-16,-4 1-3 15,0-7 0-15,3 6 1 16,-3 7 2-16,0-7-1 16,4 0-1-16,-4 0-2 15,3 1 1-15,-3-1 3 16,4-3 1-16,-4 3-4 15,0-6 1-15,0 0-2 16,3 3 0-16,1 1 2 16,-4-4 2-16,3 3-1 15,-3-3 2-15,0 0-4 16,4 3 0-16,-1 0-1 16,-3-3 0-16,0 0 2 0,4 3 2 15,-4-3-3-15,3 3 0 16,1 0 1-16,-4-3 0 15,0 0 0-15,3 3 2 16,-3-3-1-16,4 4-1 16,0-1 1-16,-1 0-1 15,-3-3 0-15,4 3 0 16,-1-3 0-16,1 0 0 16,-4 0 0-16,7 3 0 15,-7-3-3-15,3 3 2 16,1 0 1-16,-1 1 2 15,1-1-1-15,-1 0-1 16,1 0 1-16,3 0-1 0,-4 0 0 16,1 0 0-16,0 1 0 15,3 2 0-15,-4-3 0 16,1 0 2-16,-1 0-1 16,1 7-3-1,-1 2 1-15,1-6 1 16,-1 1 2-16,1-1-3 15,-1 0 0-15,1 1 1 16,-1-1 0-16,1 0 0 16,-1-3 0-16,1 3 0 15,0-2 0-15,-1 2 0 16,1-3 0-16,-1 0 0 0,1 3 0 16,-1-2 0-16,1-4 2 15,-1 6-1-15,1-3-1 16,-1 3 1-16,-3-6-1 15,4 3-3-15,-1 4 2 16,1-4 1-16,-1 3 2 16,1 0-1-16,-1 1-1 15,-3-7 1-15,4 6-1 16,-4 0-3-16,3 4 2 16,-3-4 1-16,0 0 2 15,0 0-3-15,4 1 0 16,0-4 1-16,-4 3 2 15,0 0-3-15,0-6 0 0,0 7 1 16,0-7 2-16,0 0-1 16,0 6 2-16,0-6-4 15,0 6 0-15,3 0 1 16,-3 1 2-16,0-7-3 16,4 6-2-16,-4-3 2 15,3 3 2-15,-3 1 0 16,0-1-1-16,0 0 1 15,0 0 1-15,0 1-1 16,0 2-1-16,0 1-2 16,0 2-1-16,0-3 2 15,0 1 0-15,0-4 1 16,0 4 2-16,0-1-1 0,0 0-1 16,0 1-2-16,0-4 1 15,0 3 1-15,4-5 2 16,-4 5-1-16,0-3 2 15,0 1-4-15,0-1-2 16,0 0 2-16,0 0 2 16,0 1 0-16,0-1-1 15,0 3 1-15,0-2 1 16,0-1-1-16,0 0-1 16,0 0 1-16,-4-2-1 15,1 2-3-15,-1 0 2 16,1 0 1-16,-1 1 2 15,0 2-1 1,1 0-1-16,-1 1 1 0,1-4-4 16,-1 4 2-16,1-1 1 15,-1 0 2-15,1 1-3 16,-4-1 0-16,0 1 1 16,0 2 0-16,0-6 0 15,0 1 2-15,-1 2-1 16,1 0-1-16,4 1-2 15,-1-1 1-15,1-2 1 16,-1-1 0-16,1 3 0 16,-1-3 2-16,1-2-3 15,-1 2 0-15,1 0 1 16,-1 0 0-16,1 1 0 16,-1-1 0-16,1-3 0 15,-1 3 2-15,0 1-3 0,1-1 0 16,-1 3 1-16,1-6 2 15,-1 4-3-15,1-1 0 16,-1 0 1-16,1 1 2 16,-1-1-1-16,1 0-1 15,-1 4-2-15,1-1 1 16,-1 0 1-16,1 1 0 16,-1-4 0-16,4 3 0 15,-3 1 0-15,3-1 2 16,-4 1-3-16,0-1 0 15,4 0 1-15,-3 4 2 16,-1-4-3-16,4 1 0 0,-3-1 1 16,3 4 0-16,-4-7 0 15,4 0 0-15,-3 1-3 16,-1-1 2-16,4 0 1 16,0 0 2-16,-3-6-1 15,-1 4-1-15,4-1 1 16,-3 0-1-16,-1 3 0 15,1 3 0 1,3-2 0-16,-4 5 0 16,4-9 2-16,0 10-3 15,-3 0 0-15,3-4 1 16,0-3 0-16,0 4 0 16,-4-4 0-16,4 0 0 0,-3 0 0 15,3-2-3-15,-4-1 2 16,1 3 1-16,-1-3 0 15,0 3 0-15,1 1 2 16,-1-4-1-16,1 0-1 16,-1 3 1-16,4 0 1 15,-3 1-3-15,-1-1-2 16,1 0 4 0,-1 1-1-16,1-1 0 15,-1 0 1-15,1 0-1 16,-1 4 0-16,1-4 0 15,-1 0-3-15,4 1 2 16,-3-1 1-16,-1 0 2 16,1-3-1-16,3 0-1 0,0 1 1 15,-4-1-1-15,0 0 0 16,1 0 2-16,-1 0-3 16,1 0 0-16,-1 0-1 15,1 0 0-15,3 4 2 16,-4-4 2-16,4 3-3 15,-3-3 0-15,-1 0 3 16,1 4 1-16,3-1-1 16,0 0-2-16,-7 1-2 15,3-1 1-15,1 0 1 16,-1 0 2-16,1 4-1 16,-1 2-1-16,0-2 1 15,1-1-1-15,3 1-3 16,-4-1 2-16,1 0 1 15,3 4 0-15,-4-1 2 0,4-2 3 16,-3-4-4-16,3 3-3 16,0 1-2-16,0-1 0 15,0 1 5-15,0-1 1 16,0 4 0-16,0-7-2 16,0 0-2-16,-4 0 1 15,1 1 1-15,3-1 2 16,0 0-3-16,-4 1 0 15,1-1 1-15,-1-3 2 16,1 0-3-16,-1 0 0 16,4-3 1-16,0 3 0 0,-3 1 0 15,-1 2 2-15,1 0-3 16,3 0 0-16,-4 1 1 16,4-1 0-16,-4 3 0 15,1-2 0 1,-1 2 2-16,1-3-3 15,-1 1 0-15,1-1 1 16,-1 6 0-16,1-5-3 16,3-1 2-16,-4 3 3 15,4-2 1-15,-3-1-4 16,-1 0 1-16,1-3 0 16,-1 3 0-16,1-2 0 15,-1 2 2-15,1 0-1 16,-1 0-1-16,1-2-2 0,3-1 1 15,-4 3 1-15,0 0 2 16,4 1-3-16,-3-1 0 16,3-3 1-16,-4 3 0 15,1-3 0-15,3 0 2 16,-4 1-1-16,1-1-1 16,3 0-2-16,-4 0 1 15,1 0 1-15,-1 0 2 16,1 4-1-16,-1-4-1 15,1 0 1-15,-1 3-1 16,1-3 0-16,-1 0 0 16,1 4-3-16,3-1 2 15,0-3 1-15,-4 3 2 0,1 1-1 16,-1-1-1-16,4 0 1 16,-4 0 1-16,4 1-3 15,-3-1-2-15,-1 0 2 16,1-3 0-16,-1 4 1 15,4-1 2-15,-3 0-3 16,-1 0 0-16,1 1 1 16,-1-1 2-16,1 0-3 15,-1 4 0-15,4-1 1 16,-3-3 2-16,-1 1-1 16,1-1-1-16,3 0-2 15,-4 0-1-15,1 1 2 16,-1-1 2-16,4 0 0 15,-4 1-1-15,1-1-2 16,3 0 1-16,-4 0 1 0,4 1 0 16,0-1 0-16,-3-3 2 15,3 0-1-15,-4 3-1 16,4-2-2-16,0-1 1 16,-3 0 3-16,3 0 1 15,-4 0-4-15,4 0 1 16,0 0 0-16,-3 1 0 15,3 2 0-15,-4-3 0 16,4 3 0-16,-3-6 0 16,3 6 0-16,-4-2 2 15,4-1-3-15,-3 3-2 0,3 0 2 16,-4-3 2-16,4 4 0 16,0-4-1-16,0 3 1 15,-3-3-1-15,3 0 0 16,0 1 2-16,0 2-1 15,-4-3-1-15,4 0-2 16,-3 0 1-16,3 0 1 16,0 0 0-16,-4 1 0 15,4-1 0-15,-4 0 0 16,4-3 2-16,-3 3-3 16,3 0 0-16,0-3 1 15,-4 3 2-15,1 0-1 16,3 1-1-16,0-1-2 0,-4 0 1 15,4 0 1-15,0-3 2 16,-3 3-3-16,3 0 0 16,0 0 1-16,-4 0 0 15,1-3 0-15,3 4 0 16,-4-1 0-16,4 0 0 16,0 3 0-16,-3-3 0 15,3 4 0-15,0-4 0 16,0 3 0-16,-4-3 0 15,4-3 0-15,0 3 2 16,-3-3-1-16,3 3-1 16,-4 1-2-16,4-1 1 15,0 0 1-15,0 3 2 16,0 0-3-16,-3 1 0 16,3-1 1-16,0-3 0 0,-4 0 0 15,4 3 2-15,0 1-1 16,0-4-1-16,-3 0-2 15,-1 0 1-15,4 3 1 16,0-2 2-16,-3-1-1 16,3-3-1-16,0 3 1 15,-4 0-1-15,4 3 0 16,-4-3 0-16,4 0 0 16,0 1 0-16,0 2 0 15,-3-3 0-15,3 3 0 16,0 1 0-16,-4-1 0 15,4 0 0-15,0 4-3 0,0-4 2 16,0 0 1-16,0 0 0 16,0 1 2-16,-3-1 1 15,3 0-4-15,0 0 1 16,0 1 0-16,0-1 0 16,-4 3 0-16,1 1 0 15,3-4 0-15,0 3 2 16,0 1-3-16,-4-1-2 15,4 1 2-15,-3-1 2 16,-1 0 0-16,1 4-1 16,-1-7-2-16,1 1 1 15,-1-1 1-15,1 3 0 16,-1 1 0-16,1-4 0 0,-1 0 0 16,1 0 0-16,-1 1 0 15,0-4 0-15,1 0 0 16,-1 0 0-16,1 0 0 15,-1 0 2-15,1 1-3 16,-1-1 0-16,1 0 3 16,-1 3 1-16,1 4-4 15,-1-1 1-15,1-3-2 16,-1 4-2-16,1-1 3 16,-1 0 2-16,1 1 0 15,-1-1 2-15,0-3-2 16,-3 1 2-16,4-1-4 15,-1 0 0-15,1 1-1 16,-4 2 0-16,3 0 2 0,-3 1 2 16,0-4-3-16,4 0 0 15,-1 1 1-15,1-1 0 16,-1 0 0-16,-7 0 0 16,1-2 0-1,3 2 0-15,-4-3 2 16,1 0-1-16,3 0 2 15,0 0-4-15,-1 1-2 16,1-1 2-16,0 3 2 16,0-3 0-16,0 0 2 15,0 0-2-15,4 0-1 16,-4 4-2-16,0-4 1 0,0 3-1 16,-1 0 0-16,1 1 2 15,0-1 2-15,0 0-1 16,0 1-1-16,0-1-2 15,0 0 1-15,0 3 1 16,0-2 2-16,0 2-3 16,0 1 0-16,0-1 1 15,0 0 0-15,0 1 2 16,0 2 1-16,0-2-4 16,0-1 1-16,-1 1-2 15,5-1 0-15,-1 0 4 16,1 1 1-16,-4-1-4 15,3-3-1-15,1 1 1 0,-1-1 0 16,1-3 1 0,-1 3 0-16,1 1 0 0,-1-4 2 15,1 3-3-15,-1 0 0 16,1-3 1-16,-1 4 0 16,1-4 0-16,-1 0 0 15,0 0 0-15,1 0 2 16,-1 0-3-16,4 7 0 15,-3-7-1-15,-1 3 0 16,-3-3 2-16,4 4 2 16,-1 2 1-1,1-3-1 1,3 4-2-16,-4-4 1 16,4 0-4-16,-3 1 0 0,3-1 4 15,-4 0 1 1,4 0 0-16,-3-3-2 0,-1 4 1 15,4-1 1-15,0 0-3 16,-3-3 0-16,-1 1 1 16,4 2 0-16,-3 0 0 15,-1 0 0-15,0-2-3 16,1 2 2-16,-1 0 3 16,1 3 1-16,-1-2-4 15,1-1-1-15,-1-3 1 16,-3 3 2-16,4-6 0 15,-1 7-1-15,1-7-2 16,-1 6 1-16,1-3 1 0,-1 3 2 16,1-2-1-16,-5 2-1 15,5-3-2-15,-1 0 1 16,1 0 1-16,-4 0 2 16,3 0-1-16,-3 1-1 15,4-1 1-15,-1 0-1 16,1-3 0-16,-1 0 0 15,-3 3 0-15,4 0 0 16,-5 0 0-16,5 0 0 16,-1 1-3-16,1 2 2 15,-4-3 1-15,0 3 0 16,0 1 0-16,0-1 0 16,0 0 0-16,0 0 0 0,0 4 0 15,-1-4 2 1,-2 0-3-16,3 1 0 0,0-1 1 15,0 0 2-15,0 3-3 16,0 1 0-16,0-1 1 16,0 1 0-16,3-1 2 15,-3-3 1-15,3-2-1 16,-3 2-2-16,4 0-2 16,-4 0-1-16,3 1 2 15,1-1 2-15,-1 0-2 16,-3 0 0-16,0 1 1 15,0-1 2-15,3 3-1 16,-3-2-1-16,0-1 1 16,4 0 1-16,-1-3-3 0,1 0 0 15,-1 4-1-15,-3-4 0 16,0 0 2-16,4 0 0 16,-4 3 0-16,3-2 2 15,0-1-1-15,-3 0 2 16,4 0-4-16,-4 0-2 15,3 3 2-15,-3-2 2 16,4-4 0-16,-1 0-1 16,1 3-2-16,-1-3 1 15,1 3 3-15,-1 0 1 16,1-3-4-16,-1 3 1 16,1 0-2-16,-1 0 0 15,0 0 4-15,1 4-3 16,-1-7 0-16,1 0 1 15,-1 0 2-15,1 3-3 16,-4 3 0 0,3-3 1-16,1 0 0 15,-1-3 2-15,1 7-1 16,-1-4-1-16,1 0-2 16,-1-3 1-16,1 3 1 15,-1 0 2-15,1 0-3 16,3-3-2-16,-4 3 2 15,4-3 2-15,-4 7 0 16,4-7-1-16,-3 3 1 16,3-3 1-16,-4 6-1 0,4-6-1 15,-3 3 1-15,-1-3-1 16,1 3 0-16,3-3 0 16,-4 4-3-16,1-4 2 15,-1 0 1-15,1 0 0 16,-4 3 0-16,3 0 0 15,1 0 0-15,-4 0 2 16,-1 0-3-16,1-3 0 16,0 7 1-16,0-4 0 15,4 0 0-15,-1-3 2 16,1 3-1-16,-4-3-1 16,0 3 1-16,0-3-1 15,3 3 0-15,-3-3 0 0,0 3 0 16,0-3 0-16,0 3-3 15,0-3 2-15,0 4 1 16,0-1 2-16,0 0-3 16,0 0 0-16,-4 0 1 15,4 0 2-15,0 0-1 16,0-3-1-16,-4 4 1 16,4-4-1-16,0 3-3 15,0-3 2-15,0 0 1 16,0 0 2-16,0 3-1 15,0-3 2-15,0 3-4 16,0 0-2-16,0 0 2 16,0 0 2-16,0 1 0 15,-1-1-1-15,1-3 1 0,0 0-1 16,0 0 0-16,0 0 0 16,0 3-3-16,0-3 0 15,0 0 2-15,0 0 2 16,-4 3 0-16,4 0-1 15,0 0 1-15,0 0 1 16,0 0-1-16,0 1-1 16,0-1 1-16,0-3-1 15,0 0 0-15,0 0 0 16,0 0 0-16,0 3 0 16,0-3-3-16,0 0 2 15,3 6 1-15,1-6 0 16,-4 3 0-16,3 0 2 0,1 1-1 15,-1-4-1-15,1 3 1 16,-1-3-1-16,0 0 0 16,1 3 2-16,-1-3-3 15,1 0-2-15,-1 3-1 16,1 0 3-16,-1-3 2 16,1 3 2-16,-1 0-1 15,1 1-2-15,3-1-2 16,-4 0 1-16,4 0-1 15,0-3 0-15,-3 3 4 16,3 0 1-16,0-3-1 16,0 0 1-16,-4 0-4 0,4 0 0 15,0 3-1-15,-3 0 0 16,-1 1 2-16,4-1 0 16,-3 0-3-16,-1 0 2 15,0 0 3-15,1 0 1 16,-1 0-1-16,1 1-2 15,-1-1-2-15,1 0 1 16,-1-3 1-16,1 3 2 16,-1 0-1-16,1 0-1 15,-1 0 1-15,1 0-1 16,-1 1 0-16,1-4 0 16,-4 3-3-16,3-3 2 15,1 3 1-15,-5-3 2 16,1 0-3-16,4 0 0 0,-1 0 3 15,1 0 1-15,-4 3-4 16,3-3 1-16,1 0-2 16,-4 0 0-16,0 3 2 15,3-3 2-15,-3 3-3 16,3 0 0-16,1 1 1 16,-1-1 2-16,1 0-1 15,-1 0-1-15,-3 0 1 16,4 0 1-16,-1 0-3 15,1 4 0-15,-8-1 1 16,4 0 0 0,0 0 0-16,-4 1-3 15,4-1 2-15,0-3 1 16,0 3 2-16,0 1-3 0,4-4 0 16,-1 3 1-16,1-3 2 15,-1 0-1-15,1 1-1 16,-1-1 1-16,-3 0-1 15,3 0-3-15,1 0 0 16,-4 0 2-16,3-3 2 16,-3 3 0-16,4 0 2 15,-4 1-4-15,3-1 0 16,1 0 1-16,-1 0 0 16,-3 0 0-16,4 0 0 15,-1 0 0-15,1 1 0 16,-5-1 0-16,5 0 0 15,-1 0 0-15,1 0 2 0,-1 0-3 16,1 0 0 0,-4 1 1-16,3-1 2 0,1 0-3 15,-1 0-2-15,1-3 4 16,-1 6 1-16,1-3-3 16,-1 0 1-16,-3 1 0 15,3-1 2-15,-3 6-1 16,0-3-1-1,4 1 1-15,-1 2-4 16,-3-3 2-16,0 1 1 16,4-1 2-16,-1 3-3 15,1-2 0-15,-1-1 1 0,1 0 2 16,-1 4-1-16,1-4-1 16,-1 3-2-16,0-3 1 15,1 1 1-15,-1-1 2 16,1 0-3-16,-1 4 0 15,1-7 1-15,-1 3 0 16,1-3 0-16,3 4 2 16,-4-1-1-16,4 0-1 15,-3 3 1-15,3-2-1 16,-4-1 0-16,4 0 0 16,-3 1-3-16,3-1 2 15,0 0 1-15,0-3 0 16,-4-3 0-16,1 3 0 0,3 1 0 15,0-1 2-15,-4 0-1 16,4 0-1-16,-3 3-2 16,3-3 1-16,-4 0 1 15,4 1 0-15,0-1 0 16,-4 0 0-16,4 0 0 16,0 0 0-16,-3 3 0 15,3-2 2-15,0 2-1 16,0 3 2-16,-4-3-4 15,4 1 0-15,0-1 1 16,0 0 0-16,0 1 0 16,0-1 0-16,-3 0 0 15,3 0 0-15,0 1 0 16,0-1 0-16,0-3-3 0,-4 0 2 16,4 3-1-1,0-2 0-15,0-4 4 0,-3 6 1 16,3 0-4-16,-4-3 1 15,4 4 0-15,0-1 2 16,0 0-3-16,-3 0 0 16,3 1 1-16,0-1 2 15,-4 0-3-15,4 4 0 16,-3-4 1-16,-1 0 0 16,1 0 0-16,-1 1 2 15,1-4-1-15,-1 3-1 16,1-3-2-16,-1 0 1 0,1 1 1 15,-1-1 2 1,4 0-1-16,-4 0-1 16,1 0 1-16,-1 3-1 0,1-3 0 15,3 1 0-15,-4-1 0 16,1 3 0-16,-1-3 0 16,1-3 0-16,-1 3 0 15,1 0 0-15,-1 4 0 16,1-4 0-16,-1 0 0 15,1 0 0-15,-1 6-3 16,1-2 0-16,3-1 4 16,-4 0 1-16,0 1-3 15,1 2 1-15,-1-3 0 16,1 1 2-16,-1-1-1 16,1 0-1-16,-1 0-2 0,1 1-1 15,-1-1 4-15,1 0 1 16,-1 0 0-16,1 4-2 15,-1-7 1-15,1 3-1 16,-1-3 0-16,1 4 0 16,-1-4-3-16,1 6 2 15,-1-6 1-15,0 4 2 16,1-4-1-16,-1 3 2 16,-3-3-2-16,4 3-1 15,-4-2-2-15,3-1 1 16,1 0-1-16,-4 0 0 15,0 3 2-15,0 1 2 16,3-4-1-16,0 0-1 0,1 0 1 16,-1 0-1-16,1 0 0 15,-1 0 0-15,1 0 0 16,-1-3 0-16,1 4 0 16,-1-1 0-16,1-3 0 15,-1 0 2-15,1 0-3 16,-1 3 0-16,1-3 1 15,-1 3 0-15,1 0 0 16,-1 0 2-16,1 0-3 16,-1 1-2-16,0-1 2 15,1 0 2-15,-1 0 0 16,1 0-1-16,-1 0 1 16,1 0 1-16,-1-3-3 0,1 3-2 15,-1 1 2-15,1-1 2 16,-1 0-2-16,1 0 0 15,-1-3 3-15,1 3 1 16,-1 0-4-16,1 0 1 16,-1-3 0-16,0 0 2 15,1 0-1-15,-1 4-1 16,-3-4-2-16,4 3 1 16,-4-3 1-16,3 3 0 15,-3-3 0-15,0 3 2 16,0 0-3-16,0 0 0 15,0 0-1-15,0-3 0 16,0 0 2-16,3 0 0 0,-3 4 0 16,4-4 0-1,-4 3 0-15,3-3 0 16,-3 3 0-16,4 0 2 0,-4 0-3 16,3 0 0-16,0 0 1 15,1 4 0-15,-1 2 0 16,1-6 2-16,-1 3-3 15,1-2 0-15,-1-1 1 16,1 0 2-16,3 0-3 16,-4 0 0-16,1 0 1 15,3 0 2-15,0 1-3 16,0-1 0-16,-4 0 1 16,4 0 2-16,0 0-1 15,-3 0-1-15,3 0 1 0,0 0-1 16,-4 1 0-16,4-1 0 15,0 0 0-15,0 0 0 16,-3 0 0-16,-1 3 0 16,4-2-3-16,-3-4 2 15,3 3 1-15,-4 0 2 16,1 0-1-16,-1 3-1 16,0-3 1-16,1 4 1 15,-1-4-3-15,1 3 0 16,-1-3 1-16,1 3 0 15,-1-2-3-15,4-1 2 16,-3 0 3-16,-1 0 3 16,1 0-4-16,-1 3-3 0,4-2 1 15,-3-1 2-15,-1 0 0 16,1 0-1-16,3 0-2 16,-4 0 1-16,1-3 1 15,-1 3 2-15,0 0-3 16,1 1 0-16,-1-4 1 15,1 0 0-15,3 0-3 16,-4 0 2-16,1 0 1 16,-1 0 2-16,1 3-1 15,-1 0 2-15,1-3-4 16,-1 0 0-16,1 3 1 16,-1 0 0-16,1 0 0 15,-1 0 0-15,1 1 0 0,-1-1 2 16,1 3-3-16,-1-3 0 15,0 3 1-15,1-2 0 16,3-1-3-16,-4 0 2 16,1-3 1-16,-1 3 2 15,1 0-3-15,-1-3 0 16,1 6-1-16,-1 1 0 16,1-4 2-16,-1 0 2 15,-3 3-1-15,0 0 2 16,0 1-2-16,0-1-1 15,3 0 1-15,1 1-1 16,-4 2 0-16,0-3 0 0,3-3 0 16,1 4 2-16,-1-4-3 15,1 3-2-15,-1 0 4 16,1 1 1-16,-1-4-3 16,1 0 1-16,-1 3 0 15,1-3 2-15,-1 0-3 16,0 1 0-16,1-1 1 15,-1 0 2-15,1 3-3 16,-1-3-2-16,1 0 2 16,-1 0 2-16,1-3 0 15,-1 4 2-15,1-1-2 16,-1 0-1-16,1 0-2 16,-1 0 1-16,-3 0 1 15,4 0 2-15,-5 1-3 16,5-4 0-16,-4 3 1 0,3 0 0 15,1 0 0-15,-1-3 2 16,-3 3-1-16,4 0-1 16,-4 0-2-16,3 0 1 15,1 1-1-15,-4-1 0 16,3 0 2-16,-3 0 2 16,3 3-1-16,-3-3-1 15,4 1 1-15,-1 2-1 16,-3-3 0-16,4 3 0 15,-1 1-3-15,1-1 2 16,-1 0 1-16,1 0 2 16,-1 1-3-16,1-1 0 0,-1 0 1 15,1 0 0 1,-1 1 0-16,0-1 0 0,1-3 0 16,-1 3 2-16,1 1-1 15,-1-1-1-15,1 0 1 16,-1 0 1-16,1 1-3 15,-1-1 0-15,1 0 1 16,-1-3 0-16,1 7 0 16,-1-7 0-16,1 0 0 15,-1 3 2-15,1 1-3 16,-1-4 0-16,1 3 1 16,-1-3 2-16,0 0-3 15,4 0-2-15,0 1 2 0,-3-1 0 16,3 0 1-16,-4 3 2 15,1-3 1-15,3 0 1 16,-4 1-7-16,4-1 0 16,-3 0 3-16,-1 0 2 15,1 3-3 1,-1 0 1-16,1-2 0 16,-1-1 0-16,1 0 0 15,-1 0 0-15,1 0 0 16,-1 0-3-16,1-3 2 15,-1 3 1-15,0 1 0 16,1-4 0-16,3 3 0 16,-4 0 0-16,1-3 0 15,-1 3 2 1,-3 0-3-16,4 3 0 0,-1-2 1 16,1 2 2-16,-1-3-3 15,1 6 0-15,-1-2 1 16,1-4 2-16,-1 0-1 15,1 3-1-15,-1 0 1 16,1 1-1-16,-1-1 0 16,0-3 0-16,4 0 0 15,-3 4 0-15,-1-1 0 16,1-3 0-16,-1 0 0 16,1 3 0-16,-1-3-3 15,4 1 2-15,-3-1 1 16,-1 0 2-16,1-3-1 15,3 3 2-15,-4-3-4 0,1 3 0 16,-1 0 1-16,4 4 0 16,-3-4 0-16,-1 3 0 15,1 0 0-15,-1 1 0 16,0-4 0-16,4 0 2 16,-3 0-3-16,-1-3 0 15,1 0 1-15,-1 3 2 16,4 0-3-16,-3 0 0 15,-4 0-1 1,3-3 0-16,1 7 4 16,-1-7-1-16,1 0-1 15,-1 0 1-15,1 3 1 0,-1 0-3 16,4-3 0 0,-3 3-1-16,3-3-2 0,0 0 5 15,0 0 1-15,0 3 0 16,-8 0-2-16,5 1-2 15,-1-1 1-15,1 0 3 16,-1 0 1-16,1 0-4 16,-1-3-1-16,1 0 1 15,-1 3 2-15,1 0-2 16,-1 0 0-16,4 1 1 16,-3-1 0-16,3-3 0 15,-4 3 0-15,1 0 0 16,3-3 2-16,-4 3-1 15,1 0-1-15,-1 0 1 0,1 1-1 16,3-1 0 0,-4 0 2-1,0 0-3-15,1 0-2 16,-1 3 2-16,1-6 0 16,3 7 1-16,0-1 2 15,-7 0-3-15,3 0 0 16,1-2 1-16,-1 2 2 15,1 0-3-15,-1 0 0 16,1 1 1-16,-1-1 2 0,1 3-3 16,3-2 0-16,-4-1 1 15,1 0 2-15,-1 0-1 16,1 1 2-16,-1-1-4 16,0 0 0-16,1 1 1 15,3-1 0-15,-7 0 0 16,3 0 2-16,1 1-3 15,-1-1-2-15,1-3 2 16,-1 3 0-16,1 1 1 16,-1-4 2-16,1 0-1 15,-1 0-1-15,1 0 1 16,-1 0-1-16,1 0-3 16,3 1 0-16,-4-1 2 15,0 3 2-15,1-3 0 0,3 0 2 16,0 0-2-16,-7 0-1 15,3 4-2-15,4-4-1 16,-3 0 4-16,3 0 1 16,-4 0-3-16,1 0 1 15,-1 1 0-15,4-1 2 16,-3 0-3-16,3 0 0 16,-4 0 1-16,4 0 2 15,-3 0-1 1,-1 4-1-16,4-1 1 15,-3 0-1-15,3 0 2 16,-4 1-3-16,4-4 0 0,-3 3 1 16,3-3 2-16,-4 0-3 15,4 1-2-15,0-1 4 16,0 3 1-16,0 0-3 16,0-3 1-16,-4 1 0 15,4-1 0-15,0 0 0 16,0 3 2-16,-3 0-3 15,3-3 0-15,-4 1-1 16,4 2 0-16,-3 3 2 16,3-6 2-16,-4 1-3 15,4-1-2-15,-3 0 4 16,3 3 1-16,0-3-3 16,0 0 1-16,-4 0 2 15,4 1 1-15,0-1-4 16,0 0 1-16,-3 0 0 15,3 3 0-15,0-3 0 0,-4 1 0 16,4-1 0-16,0 0 0 16,0 3-3-16,-3 0 2 15,3-2 1-15,0-1 0 16,-4-3 2-16,4 3 1 16,0 0-1-16,0 0-2 15,-3 0-2-15,3 3 1 16,0-2 1-16,0-1 0 15,-4 0 0-15,4 0 0 16,0-3 0-16,0 3 0 16,0 0 0-16,0 0 0 0,-3 1 0 15,3-4 0 1,0 3 0-16,0 0 0 0,-4 0 0 16,4 0 0-16,0 0 0 15,-3 0 2-15,3-3-3 16,0 7 0-16,-4-4-1 15,4 0 0-15,-3 0 2 16,3 0 0-16,-4 0 0 16,0 0 0-16,1 1 0 15,3-1 0-15,-4 3 2 16,4-3 1-16,0 0-4 16,0 0-1-16,-3 4 1 15,3-1 0-15,0 0 1 0,-4 1 2 16,1-1-3-16,3-3 0 15,-4 0 1-15,4 0 0 16,-3 0 0-16,3-3 0 16,-4 3-3-16,4-3 2 15,-3 4 3-15,3-4 1 16,0 0-1-16,0 0-2 16,0 6-2-16,0-3 1 15,-4 0 1-15,4 0 0 16,-3 0 0-16,3 1 0 15,0-1-3-15,-4 0 2 16,1 0 3-16,3 0 1 16,-4 0-1-16,1 0-2 0,3 4 1 15,0-4-1-15,-4 6 0 16,4-3 0-16,-3-2 0 16,3 2 0-16,-4 0 0 15,4-3 0-15,-4 4-3 16,4-4 2-16,-3 3 1 15,-1-3 2-15,1 0-1 16,-1 3-1-16,4-2-2 16,0-1 1-16,-3 0 1 15,-1 3 2-15,1 0-3 16,3-2-2-16,0-1 2 16,-4-3 2-16,4 3 0 15,0 0-1-15,-3 0 1 16,-1 0 1-16,4 0-1 15,-3 1-1-15,-1-1-2 0,4-3 1 16,-3 3 1-16,3 0 0 16,0-3 0-16,0 3 0 15,-4 0 0-15,1 0 2 16,-1-3-3-16,4 0-2 16,-4 0 2-16,1 3 2 15,-1 1 0-15,4-4-1 16,-3 3-2-16,3-3 1 15,-4 3 3-15,1-3 1 16,-1 3-1-16,1 0-2 16,-1 7 1-16,4-7 1 0,0 0-3 15,-3 0 0-15,-1 0 1 16,1 0 0-16,-1 4 0 16,1-4 0-16,-4 3-3 15,3-3 2-15,0 3-1 16,1-3 0-16,-1 4 2 15,1-4 2-15,-1 0-1 16,-3 0 2-16,4 0-2 16,3 0-1-16,-7 1 3 15,3 2-4 1,1 0-2-16,-1-3 2 16,1 0 0-16,-1 0 1 15,1 1 0-15,-1-1 0 16,1 0 0-16,-1 0-3 0,0 3 2 15,4-3 1-15,-3 1 2 16,-1-1-3-16,4 0 0 16,-3 3 3-16,3-3 1 15,-4 4-1-15,1-4-2 16,-1-3-2-16,1 9 1 16,-1-3 1-16,1 1 0 15,-1-1 0-15,4-3 0 16,-3 0 0-16,3 0 0 15,-4 0 0-15,1 1 2 16,-1-1-1-16,1-3-1 16,-1 3-2-16,1-3 1 15,-1 3 1-15,0 0 0 16,4 0 0-16,0 0 0 0,-7 1 0 16,4-1 0-16,-1 0 0 15,1 0 0-15,-1 3 0 16,1-3 0-16,-1 0 0 15,1 1 0-15,-1-4 2 16,1 3 1-16,-1 3-1 16,1-3-2-16,-1 0-2 15,1 4 1-15,-1-1-1 16,0 0 0-16,4 0 2 16,-7 1 2-16,4-1-3 15,-1 0-2-15,1 4 2 16,-1-4 0-16,1 0 1 15,-1 0 2-15,1 1-1 0,-1-1 2 16,1-3-4-16,3 0 0 16,-4 3 1-16,4 1 2 15,-3-1-3-15,-1 0 0 16,1 1 1-16,-1-1 2 16,0-3-3-16,-3 0 0 15,4 3 1-15,-1-2 0 16,1-1 0-16,3 3 2 15,-4-3-1-15,1 3-1 16,-1-3-2-16,4 4 1 16,-3-4 1-16,-1 3 0 15,4-3 0-15,-3 4 2 0,-1-4-3 16,4 3 0 0,0-3 3-16,-3 0 1 0,-1 0-4 15,4 1-1-15,0-1 1 16,-3 0 2-16,3-3 0 15,-4 3-1-15,4 0 1 16,0 0-1-16,-3-3-3 16,3 6 0-16,0 1 2 15,0-4 2-15,0 0 0 16,0 0-1-16,-8 0-2 16,8 0 1-16,0-3 1 15,-3 0 2 1,3 10-1-16,-4-4-1 15,4 0 3-15,0 1-4 0,0-4 0 16,-3 0 1 0,3 3 2-16,0-3-1 0,-4 0-1 15,1 4-2-15,3-7 1 16,0 3 1-16,0 0 0 16,-4 0 0-16,4 0 2 15,-3 0-1-15,-1 1-1 16,1 2 1-16,3 3-1 15,-4-3-3-15,1-2 0 16,-1 2 2-16,4-3 2 16,-3 0 0-16,-1 3-1 15,1-2 1-15,3 2 1 16,-7-3-1-16,3 3-1 16,0-3-2-16,1 4 1 0,3-1 1 15,-4 0 2-15,1-3-1 16,-1 4-1-16,1-1 1 15,-1-3-1-15,1 0 0 16,-1 0 0-16,4-3-3 16,-3 7 2-16,-1-4 1 15,1 0 0-15,-1 0 0 16,1-3 0-16,3 0 0 16,0 0 0-16,-7 0 2 15,3 3 1-15,0-3-4 16,1 3 1-16,-1 0 0 15,1-3 0-15,3 4 0 16,-4-1 2-16,1 0-3 0,-1-3 0 16,1 3-1-16,3 0 0 15,-4 0 2-15,4 0 0 16,-3 0 0-16,-1-3 0 16,1 4 0-16,-1 2 0 15,1-3 0-15,3 0 2 16,-7 0-3-16,3 0 0 15,0 4 1-15,1-4 2 16,3 0-1-16,-4 0-1 16,1 3-2-16,-1 1 1 15,4-4 1-15,-7 3 0 16,0-3 0-16,4 3 0 0,-1 1 0 16,1-4 2-16,-4 3-1 15,0 0-3 1,0-2 1-16,3 2 1 15,0 3 0-15,1-3 0 16,-1 1 2-16,1-1-1 16,-1 0-1-16,1 1 1 15,-1-4-1-15,1 0-3 16,-1 3 2-16,1 0 1 16,-1 1 0-16,1-1 0 15,3 0 0-15,-7-3 0 16,3 4 2-16,1-4-3 15,-1 0 0-15,1 0 1 0,-1 0 0 16,0 0 0-16,1 0 2 16,-1 1-3-16,1 2 0 15,-1-3 1-15,1 0 0 16,-1 0 0-16,1 0 0 16,-1 1 0-16,1-1 2 15,3 0-1-15,-7 0-1 16,3 0-2-16,1-3 1 15,-4 3 1-15,3 0 2 16,4 0-1-16,-7 1-1 16,3-1 1-16,1 0-1 15,-1 0-3-15,1-3 2 16,-1 3 1-16,1 0 2 0,-4 0-3 16,0-3 0-16,0 4 3 15,3-1 1-15,1-3-4 16,-1 3-1-16,4 0 1 15,-11 3 2 1,8 1 0-16,-1 2-3 16,1-6 1-16,-1 6-1 15,1-5 0-15,-1-1 2 16,1 0 0-16,3 3 2 16,-7-3 1-16,3 0-1 15,1 1-2-15,-1-1 1 16,1 0-1-16,-1 0-3 15,4 0 0-15,0 0 4 0,0 0 1 16,-7 0-3-16,7 1 1 16,-4-1 0-16,1 0 0 15,3 0 0-15,-4 0 0 16,4 0 0-16,-3 0 0 16,3 4 0-16,-4-1 0 15,4-3 0-15,0 0 0 16,-3-3 0-16,3 7 0 15,-4-4-3-15,4 0 2 16,0 0 1-16,-3 3 2 16,3-3-1-16,0 4-3 15,0 2 1 1,0 4 1 0,-7-7 4-16,7 0-4 15,0-3-2 1,-4 0 1-16,4 1 2 0,0 2 0 15,0 0-1-15,-3-6-2 16,3 6 1-16,0-3 1 16,0-3 0-16,-4 0 0 15,4 0 0-15,0 4 0 16,0-4 0-16,-3 3 0 16,-1 0 2-16,4-3-3 15,0 3 0-15,-7-3 3 16,4 0 1-16,3 0-4 15,-4 0 1-15,4 3-2 16,-4-3 0-16,1 3 4 0,-1-3 1 16,1 0-1-16,-1 3-2 15,1-3-2-15,3 7 1 16,0-7 1-16,-7 3 0 16,3 0 0-16,1-3 2 15,-1 0-1-15,1 6-1 16,-1-3-2-16,4 1 1 15,-7-1-1-15,7 0 0 16,-3 0 2-16,-1-3 2 16,0 3-1-16,1 0-1 15,-1-3 1-15,4 3-1 16,-3-3 0-16,-1 3 2 16,1 1-3-16,3-1-2 15,-7 0 2-15,3 0 2 0,1 0 0 16,-1 3 2-16,1 4-4 15,-1-4 0-15,4 0 1 16,-7 1 0-16,4-1 0 16,-1-3 2-16,0 0-3 15,1 3 0-15,3 1 1 16,-4-4 0-16,4 3 0 16,-3 0 0-16,-1 1-3 15,1-4 0-15,3 6 4 16,-7-6 1-16,3 0 0 15,1 4-2-15,3-1 1 16,0-3-1-16,-4 0-3 16,1 0 2-16,-1 1 1 15,-3-4 0-15,7 3 2 0,-3 0 1 16,3 0-1-16,-7 0-2 16,3 0-2-16,0 0 1 15,1-3 1-15,-1 4 2 16,1-4-3-16,3 3-2 15,-7-3 4-15,3 0 1 16,1 6-3-16,-1-3 1 16,1 3 0-16,-1-3 2 15,4-3-3-15,-7 7 0 16,4-4 1-16,-1 0 0 16,1 0 0-16,-1-3 0 15,1 6 0-15,-1-2 2 16,0-4-1-16,1 3-1 15,3 0-2-15,-7-3 1 0,3 6 1 16,1-6 0-16,-1 3 0 16,1 0 2-16,-1-3-1 15,4 4-1-15,-7-4-2 16,0 0 1-16,0 3 1 16,4-3 0-16,-1 3 0 15,-3 0 2-15,7 0-3 16,-7 0-2-16,3 0 4 15,1-3 1-15,-1 0-3 16,-3 3 1-16,7 4-2 16,-7-4 0-16,4 0 2 0,-1 0 2 15,1 0-3-15,-1-3 0 16,1 3 3-16,3 1 1 16,-8-1-4-16,5-3 1 15,3 0-2-15,-7 0 0 16,3 6 2-16,1-6 2 15,-1 3-1-15,1-3-1 16,-1 3-2-16,4 0 1 16,-10-3 3-16,6 7 1 15,1-1-4-15,-1-3 1 16,1-3 0-16,3 6 0 0,-7-3 0 16,3 4 2-16,4-4-1 15,-7-3-1-15,3 6 1 16,1-3-1-16,-1 0-3 15,1 1 2-15,-1-4 1 16,4 3 0-16,-7 0 0 16,4 0 0-16,-1 0 0 15,1 3 0-15,-1-6-3 16,1 3 2-16,3 1 1 16,-7-4 2-16,3 3-3 15,4 0 0-15,0 0 1 16,0 0 0-16,-7-3 0 15,7 3 0-15,0-3 0 0,-4 0 2 16,4 0-1 0,-3 3-1-16,3 1 1 0,0-4-1 15,-4 3 0-15,4 0 0 16,0-3 0-16,0 6 0 16,0-3 0-16,0 0 2 15,-3-3-1-15,3 0-1 16,-4 0 1-16,4 7-1 15,0-4-3-15,0 0 2 16,-7 0 1-16,4-3 2 16,-1 6-3-16,1-3 0 15,-1 1-1-15,4-1 0 16,-3-3 2-16,3 0 0 16,-7 0 0-16,3 0 0 0,4 6 0 15,0-3 0 1,0 0 0-16,-7-3 0 0,3 3 0 15,1-3 2-15,-1 0-1 16,1 4 2-16,3-4-4 16,-4 3-2-16,4 0 2 15,-7 0 0-15,4 3 1 16,-1-6 0-16,4 3-3 16,-3 1 2-16,-1-4 1 15,1 3 2-15,3 0 1 16,0-3 1-16,-7 0-5 15,3 3 1-15,4 0 0 16,-7-3 0-16,7 3 0 0,-4-3 0 16,1 3 0-16,-1-3 0 15,1 3 0-15,-1-3 0 16,4 4 0-16,-7-1 0 16,4 0 0-16,-1-3 0 15,1 0-3-15,-1 6 2 16,1-3 1-16,3 0 2 15,-7 1-1-15,3-4-1 16,4 6 1-16,-7-3 1 16,4 3-3-16,-1-6 0 15,0 10 1-15,1-7 0 16,-1 0 0-16,-3 0 0 16,0 0 0-16,4 0 0 0,-1 0 0 15,1-3 0-15,3 7 0 16,-11-4 0-16,11 3 0 15,-10-3 0-15,3 0 0 16,3 1 0-16,0 2 0 16,4-3 0-16,-7 0 0 15,4 0 0-15,-1 0 0 16,1 0 0-16,-1 4 0 16,1-4 2-16,3-3-3 15,-7 6 0-15,3 0 1 16,4-2 0-16,-7-4 0 15,4 6 0-15,-1-3 0 16,1 0 0-16,-1 0 0 16,0-3 2-16,-3 7-3 0,4-4 0 15,-1 0-1 1,1 0 0-16,-1-3 2 0,1 6 2 16,3-3-3-16,-7 0 0 15,3 1 1-15,4-4 2 16,-7 6-1-16,4-3-1 15,-4 0 1-15,3 0 1 16,1-3-1-16,-5 3-1 16,1 1-2-16,4-1 1 15,-1 0 1-15,1-3 0 16,3 3-3-16,-7-3 2 16,3 3 3-16,4-3 1 0,-7 0-4 15,4 0 1 1,-1 0-2-16,4 6 0 0,-7-2 2 15,4-4 2-15,3 0-1 16,-8 0-1-16,5 0 1 16,-1 0-1-16,1 3 0 15,-1-3 2-15,1 0-3 16,3 3 0-16,-7-3 1 16,3 0 0-16,4 0 0 15,-7 6 0-15,4-6 0 16,-1 0 0-16,4 3 0 15,-7 0 0-15,4-3 0 16,3 3 2-16,-7-3-1 16,3 0 2-16,0 0-4 0,1 7-2 15,-1-4 2-15,1 6 0 16,3 1 1 0,-7-7 0-16,3 0 0 15,4 3 0-15,0 0 2 16,0-6-3-16,-7 4 0 15,7-4 1-15,0 9 2 16,-3-6-3-16,3 3 0 16,0-2 1-16,-4-1 0 15,4 3 0 1,0-3 0-16,0 0 0 16,0 4-3-16,-7-1 2 15,7-6 1-15,-3 0 2 0,3 0-1 16,0 9-1-16,0-6-2 15,-7 0 1 1,3 7 3-16,0-4-3 16,1-6 0-16,-1 13 1 15,1-10 2-15,3 3-3 16,0-3 0-16,0-3 1 16,-7 3 2-16,3-3-1 15,4 7 2-15,-7-7-4 16,4 9 0-16,-1-6 1 15,4 0 0-15,-7-3 0 16,4 7 2-16,3-7-3 16,-11 3 0-16,8 3 1 15,-5-3 2-15,5 0-1 0,-4-3-1 16,3 0 1 0,-3 0-1-16,0 0 0 0,0 0 0 15,4 0-3-15,-4 0 0 16,3 7 2-16,-3-7 2 15,0 0-2-15,7 3 0 16,-7 0 1-16,3 0 2 16,-6-3-1-16,6 6-1 15,4-3 1-15,-10 1-1 16,10-4 0-16,-11 3 2 16,4-3-3-16,0 6 0 15,7-3-1-15,-7 0 0 16,3-3 2-16,-3 3 2 15,0 0 1-15,0 1-1 16,4-1-2-16,3 0-2 16,-7-3 1-16,3 6-1 15,1-3-2-15,-1 0 5 16,1 1 1-16,-1-4 0 16,4 6-2-16,-7-3 1 15,3 0 1-15,1 0-1 16,-1-3-1-16,1 6-2 15,-1-2 1-15,4-1 1 16,-10 0 2-16,10 3-3 16,-7-3 0-16,0-3 1 15,3 10 2-15,-3-7-3 0,7 0 0 16,-7 3 1-16,0 1 2 16,3-4-3-16,1 3 0 15,-1 0 1-15,-3-3 2 16,4 4-1-16,3-4-1 15,-7 0-2-15,3 0 1 16,1-3 1-16,-1 6 2 16,-3-3-3-16,7 1 0 15,-7-1 1-15,3-3 0 16,-3 3 0-16,4 0 0 16,-1 0 0-16,4 0 2 15,-7-3-1-15,4 7-1 16,3-4-2-16,-7 0 1 0,3 0 1 15,1 0 0-15,3 0 0 16,-7-3 0-16,3 6 0 16,4-2 0-16,-7-1 0 15,4 0 2-15,-1-3-1 16,4 6-1-16,0-3-2 16,-4 4 1-16,1-4 1 15,3-3 2-15,-4 0-3 16,4 6 0-16,0-3 1 15,0-3 2-15,0 3-1 16,-7 0-1-16,7-3 1 16,-3 0-1-16,3 7 0 15,0-7 0-15,0 3 0 16,-7 0 0-16,7 0 0 0,-4-3 0 16,4 0 0-16,0 6 0 15,-3-3-3-15,3-3 2 16,0 4 1-16,0-1 0 15,0-3 0-15,0 6 0 16,-7-6 0-16,7 3 2 16,0 0-1-16,-4 0-1 15,4-3-2-15,0 7 1 16,0-1-1-16,0-3 0 16,0 0 2-16,0-3 2 15,0 10-1-15,0-7 2 16,0 0-2-16,-7 3-1 15,7-3-2-15,0 0-1 0,0 1 2 16,0-4 2-16,0 6 0 16,0-3 2-16,-3 3-4 15,3-6-2-15,0 10 2 16,0-7 2-16,0 3 0 16,-4-6-1-16,4 9-2 15,0-5 1-15,0-1 1 16,0-3 2-16,0 6-1 15,0-3-1-15,0 3 1 16,0-6-1-16,0 7-3 16,-4-1 2-16,4 0 1 15,0-3 2-15,0 4-1 16,0-4 2-16,0 0-4 0,-3 0-2 16,3-3 2-16,0 9 2 15,0-5 0-15,-4-4-1 16,4 6 1-16,0 0 1 15,0-3-3-15,0 4 0 16,0-1 1-16,0-3 0 16,0 3 0-16,0 1 0 15,-7-4 0-15,7-3 2 16,0 6-1-16,0-3-1 16,0 0-2-16,0 3 1 15,-3-6 1-15,3 7 0 16,0-7 0-1,0 6 0-15,0-3 0 0,-7-3 0 16,7 0 0-16,-4 6 0 16,4-6 2-16,0 7-3 15,-3-4 0-15,3 0-1 16,0 0 0-16,-7-3 2 16,7 6 2-16,-4-3-1 15,4 4-1-15,0-7 1 16,0 6-1-16,0 0 0 15,0-3 2-15,0 4-1 16,0-4-1-16,0 0 1 16,0 0-1-16,0 0-3 15,0 4 2-15,0-4-1 16,0-3 0-16,0 6 2 0,-7 0 2 16,4-3-1-16,3 4 2 15,0-1-2-15,0-3-1 16,-4 3 1-16,0 4-1 15,4-1 0-15,0-3 0 16,0 1 0-16,0-4 0 16,-3-3-3-16,3 6 2 15,-4 0 1-15,4-3 0 16,0 4 0-16,-7-4 0 16,4 0 0-16,3 0 0 15,0-3 0-15,0 6 2 16,0-2-3-16,0 2-2 15,-7-6 2-15,7 6 2 0,0 0 0 16,0-2-1 0,-4-1 1-16,4-3 1 0,0 6-3 15,-3-3 0-15,3-3 1 16,0 6 2-16,-7-6-1 16,3 7-1-16,4-4-2 15,0 0 1-15,-7 0 1 16,4-3 0-16,3 6 0 15,-4-3 2-15,1 1-1 16,3-1-1-16,-4-3-2 16,4 0-1-16,-4 6 2 15,4-3 2-15,0 0 0 16,0 3 2-16,0-6-4 16,0 0 0-16,-7 0 1 0,4 0 2 15,3 0-3-15,-7 7 0 16,3-1 1-16,1-6 0 15,3 3-3-15,0-3 2 16,-7 6 1-16,3-2 0 16,4-4 0-16,0 3 0 15,0 0 0-15,-7 3 0 16,7-6 0-16,-3 6 0 16,3-2 0-16,-4 2 2 15,4 0-1-15,0-3 2 16,-3-3-4-16,3 6-2 15,0 4 2-15,-4-7 0 0,1 3 1 16,3 1 0-16,0-4-3 16,0 6 2-16,0-3-6 15,-8 1 0-15,8-1 3 16,-3-3 2-16,3 6-1 16,0 1 2-16,-7-4 1 15,3 0 0-15,4-6 0 16,0 4 0-16,-3 2 2 15,3 0 1-15,0-3-4 16,0 4 1-16,0-7 0 16,-7 0 0-16,7 6-3 15,-4-3 0-15,4-3 2 16,-7 6 2-16,4-6 0 16,-1 6-1-16,4-6-2 0,-3 0 1 15,3 4 1-15,-4-1 2 16,1 0-1-16,3-3-1 15,0 0 1-15,-8 6-1 16,5-3 0-16,3 0 2 16,-7 1-3-16,3-4 0 15,4 0 1-15,-3 3 0 16,3 0 0-16,0 0 0 16,0 0 0-16,-7-3 0 15,7 6 0-15,-4-3 0 16,4 1 0-16,-7-1 0 15,4 3 0-15,-1 0 0 16,4-3 0-16,-3 4 0 0,3-1 0 16,-4-3 2-16,4 7-3 15,-3-10 0-15,3 6 1 16,0-3 0-16,0-3 0 16,0 6 0-16,0-6 0 15,-8 6 0-15,5-2 0 16,3-1 0-16,0 0 0 15,-7-3 0-15,7 6 0 16,-4-3 0-16,4-3-3 16,0 0 2-16,0 0 1 15,-3 0 2-15,3 0-3 16,0 0 0-16,0 0-4 16,0 0-1-16,0 0 0 15,0 0 2-15,0 0 2 0,0 0 1 16,0 0 1-16,0 0 0 15,0 0-3-15,0 0 0 16,0 3 2-16,-7-3 0 16,7 0-6-16,0 4 0 15,-4-4 3-15,4 6 2 16,0 0 2-16,0-3 0 16,0 4-3-16,0-4 2 15,0 0 1-15,0 0 2 16,0-3-1-16,0 3-1 15,0 3-8-15,0-3-5 16,0 4 11-16,0-1 7 0,0-3 1 16,0-3-1-16,0 6-2 15,0-6-3-15,0 7-2 16,-7-4 1-16,7-3 3 16,0 6 1-16,0-6-4 15,-3 0 1-15,-1 0-18 16,4 0-5-16,0 0-20 15,0 0-5-15,0-6-43 16,0 3-17-16,0-4-38 16</inkml:trace>
  <inkml:trace contextRef="#ctx0" brushRef="#br0" timeOffset="110829.515">33764 12592 84 0,'0'0'33'0,"0"0"-18"0,0 3-2 16,0 0 14-16,-3-3-2 16,-4 3 0-16,3-3-7 15,-6 3-1-15,10-3-1 16,-11 0-1-16,8 0-7 16,-5 0 1-16,5 0 2 0,3 3 0 15,-4-3 3-15,-3 3-7 16,7 0-2-16,-3 1-1 15,-8-1 2-15,11 0-3 16,-10 3 0-16,-1 0 1 16,1-2 2-16,6-1 3 15,-21 0 11 1,11 0-4-16,-3 0-6 16,2 0-1-16,1 0-6 0,0 4 0 15,4-4-1-15,-4 0 1 16,3 3-2-16,-3-3 2 15,-14 0 0-15,13 1 1 16,5-1-2-16,-4 0-2 16,3 0 3-16,-6 0 2 15,-8-3-2-15,4 3 0 16,0-3-1-16,6 0 1 16,1 0-2-16,-7 0-3 15,-4 0 1 1,4 0 1-16,4 0 2 0,-5 0 1 15,-2 0 1-15,3 0-5 16,-4 3 1-16,7 1 0 16,-3-1 0-16,0 0-3 15,7-3 2-15,-7 0 3 16,7 3 3-16,3 0-2 16,-3 0 0-16,0 0-3 15,-7 1-3-15,6-1 4 16,1 0 1-16,-3 0 0 15,3-3-2-15,3 0 1 16,-3 0-1-16,0 3 0 16,-4-3 0-16,4 0 0 15,0 3 0-15,-7-3 0 16,7 0 0-16,0 0 0 0,-1 0 0 16,-2 0 0-1,3 0 2-15,3 0-1 16,-3 0 2-16,0 0-4 0,0 0-2 15,-4 0 2-15,4 0 2 16,-7 0 2-16,7 0 1 16,-7 0-2-16,7 0-2 15,-4 0 1-15,-3 0-1 16,0 0 0-16,6 0 2 16,1 0-3-16,-3 0 0 15,3 0 1-15,-1 3 2 16,1 0-1-16,-7 1-1 0,7-1 1 15,0-3 1-15,-4 0 1 16,4 3 1-16,4-3-5 16,-4 3 1-16,-1 0 0 15,5-3 2-15,-1 0-3 16,1 3 0-16,-4 0 3 16,3 1 1-16,0-4-1 15,1 0 1-15,3 0-2 16,0 0-1-16,-7 0 5 15,10 0 1-15,-7 0-2 16,1 0-3-16,-1 0 0 16,1 0-1-16,-4 3-3 15,3-3 2-15,0 0 1 16,-3 0 0-16,0 3 0 16,0 3 0-16,-4 0 0 15,4 1 0-15,-7-4 8 0,7 0 5 16,-4 3-4-16,1 4-3 15,-1-1-6-15,1-3-2 16,2-3 3-16,5 4 1 16,-4-7-3-16,0 3 1 15,-8 0 0-15,8 0 2 16,-7-3-6-16,4 0 1 16,-12 0 3-16,5 3 4 15,-1 0-1-15,0 0-2 16,1-3 0-16,-1 4-1 15,0-4 0-15,-10 3 0 0,7-3 0 16,-4 3 2 0,-3-3-3-16,10 3 0 0,-3 0 1 15,3 0 0-15,-3-3 0 16,3 3 2-16,0-3-3 16,1 0 0-16,6 0 1 15,-10 0 2-15,3 0-1 16,7 0 2-16,-3-3-2 15,0 3-1-15,4 0 1 16,-1 0-1-16,0 0-3 16,-3 0 2-16,0-3 1 15,-4 3 2-15,1-3 1 16,-1 3 1-16,0 0-2 0,4 0 1 16,-4 0 0-16,1 3 1 15,-1 0-2-15,0 0 1 16,8-3-4-16,-1 4 0 15,-7-4-1-15,8 3 0 16,-1-3 2-16,0 0 2 16,1 0-1-16,-1 0 2 15,-3 0-2-15,0 0 2 16,-4 0-2-16,7 0-1 16,1 0 1-16,-1 0-1 15,0 0 2-15,1 0 1 16,-1 0-1-16,1 0-2 0,-5-3 1 15,8-1 1-15,-7 4-1 16,3 0-1-16,-3-3-2 16,0 3 1-16,-4 0-1 15,8 0 0-15,-1 0 2 16,0 3 2-16,1-3-1 16,3 4 2-16,0-4-2 15,0 0 2-15,-4 0-4 16,7 0-2-16,-3 0 2 15,0 0 2-15,0 0 0 16,0 0 2-16,-4 0-4 16,8 0-2-16,-8 0 2 15,4 0 2-15,-4 0 0 16,8 0 2-16,-8 0-4 16,-3 0-2-16,10 0 2 15,-3 0 0-15,0-4 3 0,0 1 1 16,-4 0-1-16,4 0-2 15,-7 0 1-15,7 3 1 16,-7 0-3-16,-4 0 0 16,0-3-1-16,1 3 0 15,-1 0 4-15,7 3 1 16,1-3-1-16,-1 0-2 16,0 0-2-16,-6 0-1 15,-1-3 2-15,7 3 2 16,-3-3 0-16,0 3-1 0,0-4 1 15,0 4-1-15,0-6 0 16,-1 6 2-16,1-6-1 16,4 0-1-16,-5-1-2 15,1 4 1-15,-3 0-1 16,-5 0 0-16,-2-3 4 16,6 6 1-16,-3-3-1 15,-4 3-2-15,7 0 1 16,4 9 1-16,-4-6-3 15,4-6-2-15,0 3 4 16,0 3 1-16,0-6-3 16,3-3-1-16,0 3 1 15,1-1 2-15,-4 1 0 16,3-6-1-16,-3 3-2 16,0-1 1-16,3 1 1 0,0 0 0 15,1 3-3-15,-4 0 2 16,-1-1 3-16,1 1 1 15,-3 0-4-15,-1 0 1 16,0 3 0-16,-3 0 2 16,3-3-1-16,1 0 2 15,2 3-4-15,1 0-2 16,4 0 2-16,-1 0 0 16,0 0 1-16,1 0 2 15,-1 0-1-15,0 0-1 16,1 0-2-16,-4-3 1 0,6-1 1 15,1 1 0 1,-3 0 0-16,-1 3 2 0,4-3-1 16,-4-3-1-16,4 0 1 15,0-1-1-15,0 1 0 16,-4 0 2-16,4-1-3 16,-3 1 0-16,-1 0 1 15,0 0 0-15,-3-1 0 16,0 4 2-16,0 0-3 15,0 0 0-15,-1 0-1 16,1 3 0-16,4 0 0 16,-1 0 0-16,0 0 4 15,4 0 1-15,0 0-4 16,0 3 1-16,0-3 2 16,0 0 1-16,0 0-6 0,0 3 0 15,-1-3 1-15,1 3 3 16,0-3-2-16,0 3 0 15,0-3 1-15,0 0 2 16,3 0-1-16,-3 0-1 16,0 0 1-16,4 0 1 15,-5 0-3-15,1 0-2 16,0 0 4-16,-3 0 3 16,2 0-3-16,1 0-1 15,0 0 0-15,0 0 0 16,-4 0-3-16,1 0 0 15,-1 0 4-15,1 0 1 0,-1 0-3 16,-7 0 1-16,4 0 0 16,3 0 0-16,1 0 0 15,3 0 2-15,0 0-3 16,3 0 0-16,0 0 1 16,1 3 0-16,-1-3 0 15,4 0 0-15,-3 0 0 16,3 0 2-16,-1 0-3 15,5 0-2-15,-8 0 6 16,1 0-2 0,-1 0 0-16,1 0-3 15,3 0 1-15,-4 0 3 16,4 0 1-16,-4-3-4 16,1 3 1-16,-1-3-2 0,1 0 0 15,-1 0 2-15,0 0 2 16,1 0-3-16,-1-4 0 15,1 4 1-15,-1 0 2 16,1 0-1-16,-1 0-1 16,0 0-2-16,1 0 1 15,-1-1 1-15,-3 4 0 16,0 0 0-16,0 0 2 16,-4 0-1-16,1-3-1 15,-1 3 1-15,-3 0-1 16,0-3 0-16,-1 3 0 15,1 0-3-15,0 0 2 0,3 0 1 16,1 3 2 0,-1 0-1-16,1 1-1 0,2-4 1 15,-2 0-1-15,3 0 0 16,0 0 0-16,-1 0-3 16,-2 0 2-16,-1-4 1 15,4 1 2-15,0 0-1 16,0 0-1-16,0-3-2 15,0 3 1-15,0-4 1 16,-4 4 2-16,4 0-3 16,-4 0 0-16,4 0 3 15,0 3 1-15,-4 0-1 16,1-3-2-16,-1 3 1 16,0 0-1-16,-3-3-3 15,0 3 0-15,0 0 4 16,0 0 1-16,0 0 0 0,-1 0-2 15,5 0-4-15,-1 0 0 16,4 0 4-16,0 0 2 16,3 0 0-16,-3 0-2 15,4 3 1-15,-5-3-1 16,1 0 0-16,0 3 0 16,4-3 0-16,-4 0 2 15,-1 0-3-15,1 0 0 16,4 0 1-16,-4 0 2 15,3 0-3-15,-3 0 0 16,3-3 1-16,-6 3 0 16,-1 0 2-16,4 0-3 15,0 3 0-15,0-3-1 16,0 0 0-16,0 0 2 16,-1 0 0-16,1 0 0 15,0 3 0-15,0-3 0 16,0 3 2-16,0-3-3 15,0 0 0-15,0 0 1 16,0 3 2-16,-1-3-3 16,1 3 0-16,0-3 1 15,0 3 0-15,3-3 0 16,-3 0 2-16,4 0-3 16,-1 0 0-16,4 0 1 0,0 0 2 15,0 0-1 1,0 0 2-16,0 0-4 15,0 0 0-15,0 0-1 0,0 0 0 16,-4 0 8 0,4 0-7-16,-3 0-2 15,-1-3 2-15,0 3 2 16,4 0-2-16,-3 0-2 16,3-3 2-16,-4 0 2 15,4 0 0-15,-4 0 2 16,1 3-4-16,3-3-2 15,0 0 4-15,-4-1 1 0,1 4 2 16,-1-3 0-16,0 0-5 16,1 3-1-1,-1-3-2-15,1 3 3 0,-1 0 0 16,1 0 3-16,-1-3-1 16,0 3-1-16,1 0 1 15,-4 0-1-15,0 0 0 16,-1 0 0-16,1-3 0 15,0 3 0-15,-3 0 0 16,-1 0 0-16,0 0-3 16,1 0 2-16,-1 0 3 15,0 0 1-15,4 0-1 16,0 0-2-16,0 0-2 16,3 0 1-16,1 0-1 15,-1 0 0-15,1 0 4 16,-1 0 1-16,-3-3-1 0,0 3-2 15,0 0-2-15,0 0 1 16,0 0 1-16,-1-4 2 16,5 1-1-16,-4 3-1 15,0-3-2-15,0 0-1 16,3 0-1-16,-3 3 3 16,0-3 2-16,0 3 2 15,3-3-1-15,-3 3 1 16,3 0-4-16,1 0 0 15,-1 0-1-15,1 0 0 16,-1 0 2-16,-3 0 2 16,0 0-3-16,0 0 0 0,-4 0 1 15,4 0 2-15,0 0-1 16,0 0-1-16,0 0 1 16,-1 0 1-16,1 0-3 15,0 0 0-15,0 0-1 16,0 0 0-16,3 0 2 15,1 3 2-15,-1-3-1 16,1 3 2-16,-1-3-4 16,4 3-2-16,0-3 2 15,0 3 0-15,-4-3 3 16,4 0 1-16,0 0-4 16,-3 0 1-16,-1-3 0 15,0 3 0-15,1 0 0 0,3 3 0 16,0-3 0-1,-4 0 0-15,4 0 0 0,0 0 0 16,-3 0-3-16,2 0 2 16,1 0 1-16,0 0 0 15,0-3 0-15,0 3 2 16,0 0-3-16,0 0-2 16,0 0 2-16,0 0 2 15,-4-3 0-15,4 3 2 16,4 0-4-16,-4 0 0 15,-4 0-1-15,4 0-2 16,0 0 7-16,0 3 5 16,-4-3-6-16,4 3-3 15,0-3-3-15,0 0 3 0,0 0 0 16,0 0 3-16,0 0-1 16,0 0-1-16,0 0-2 15,0 0 1-15,-4 0 1 16,1 0 0-16,-1 0 0 15,1 0 2-15,-1 0-1 16,0 0-1-16,1 0-2 16,-1 0 1-16,1-3 3 15,-1 3 1-15,1-3-4 16,3 3 1-16,-4 0 0 16,0 0 0-16,1 0-3 15,3 3 2-15,-4-3 3 16,4 3 1-16,0-3-4 15,0 3 1-15,0-3-2 16,0 0 0-16,0 0 2 0,3 0 2 16,-3 0-1-16,4 3-1 15,-4-3-2-15,3 0 1 16,-3 0 1-16,3 0 2 16,1 0-1-16,-4 0 2 15,0-3-4-15,0 3 0 16,0 0-1-16,3 0 0 15,1 0 2-15,-1 0 2 16,-3-3-1-16,0 3 2 16,0-3-2-16,0 3-1 0,0 0 1 15,0 0-1-15,0 0-3 16,0 0 2-16,0-3 1 16,0 3 2-1,0-3-3-15,-4 3 0 0,0-3-1 16,1 3 0-16,-4-3 2 15,3 3 2-15,1 0-1 16,-1 0-1-16,4 0-2 16,-4 3-1-1,1 0 4-15,-1-3-3 16,1 0 1-16,2 0 3 16,-2 0 1-16,3 0-1 15,-4 3-2-15,1-3-2 16,-1 0 1-16,-3 0 1 15,0 3 2-15,0-3-3 0,0 0 0 16,0 3 1-16,-1 0 0 16,1-3 0-16,-3 3 0 15,-1 1 0-15,4-1 2 16,0 0-1-16,0 0-1 16,3 0 1-16,1 0-1 15,2 0-3-15,-2 1 2 16,3-1 3-16,0-3 1 15,-4 0-4-15,1 0 1 16,-1 0-2-16,4 0 0 16,-4 0 2-16,4 3 0 0,0-3 0 15,-3 0 2-15,3 0-3 16,-4 0 0-16,4 0 3 16,-4 0 1-16,1 0-4 15,-1 0 1-15,1-3 0 16,3 3 2-16,0 0-1 15,0 0 2-15,-1-3-4 16,1-1 0-16,0 1 1 16,0 0 0-1,-7 3 2-15,4 0-3 16,-1 0-2-16,4 0-1 0,0 0 3 16,-4 0 2-16,4 0 2 15,0-3-1-15,0 3-2 16,0-3-2-16,0 3 1 15,-4 0 1-15,1 0 2 16,-1 0-3-16,1 0 0 16,-1 0 1-16,-3 0 2 15,0 0-3-15,0 0 0 16,0 0 3-16,0 0 1 16,-1 0-4-16,1 0-1 15,0 0 1-15,0 3 0 16,0-3 1-16,3 3 2 0,1-3-3 15,-1 3 0-15,4-3 1 16,0 0 2-16,-7 0-3 16,7 0 0-16,0 0 1 15,-7 0 0-15,7 0 0 16,-4 0 2-16,1 0-3 16,-1 0-2-16,0 0 2 15,4 0 0-15,-3 0 3 16,3 0 1-16,0 0-1 15,-4 0 1-15,1 0-2 16,-1-3-1-16,0 0-2 16,1 0 1-16,-1 0 1 15,4 3 0-15,0 0 0 16,-7-3 0-16,0 3 0 16,3 0 0-1,1 0 2-15,-1-4-3 0,1 4 0 16,-1-3 1-16,0 3 0 15,1 0 0-15,-4 0 0 16,0 0-3-16,-1 0 0 16,1 0 4-16,0 0 1 15,4 0 2-15,-1 0 0 16,0 0-5-16,1 0-1 16,-1 0 1-16,1 0 0 15,-1 0 1-15,1 0 0 16,-1 0 0-16,0 0 2 15,4 0-3-15,-3 0 0 16,-1 0 1-16,1 3 0 16,3 1 0-16,-1-8 2 0,1 4-1 15,0-3-1-15,0 3-2 16,0-3 1-16,0 3-1 16,-3 0 0-16,3 0 2 15,-4 0 2-15,4 0-1 16,0-3-1-1,-4 3-2-15,1 0 4 16,-1-3 0-16,4 0-3 16,-4 3-1-16,4 0 3 15,-7-3-1 1,0 3 0-16,4-3-2 0,-1 3 1 16,4 0 3-16,-4 0 1 15,-3 3-4-15,4 0 1 16,3-3 0-16,-4 3 2 15,0-3-3-15,1 0 0 16,-1 0-1-16,1 0 0 16,-4 0 4-16,3 0 3 15,-3 0-4-15,0 0-3 16,3 3 1-16,-3-3 2 16,0 0-2-16,0 3 0 15,0-3 1-15,0 0 0 16,3 0 0-16,-7 3 0 0,8-3 0 15,-1 0 0-15,1 3 0 16,-1-3 2-16,1 0-3 16,2 4 0-16,1-4 1 15,0 3 0-15,0-3-3 16,0 3 2-16,0 0 3 16,0 0 1-16,0-3-4 15,0 0 1-15,0 0 0 16,0 0 2-16,0 0-3 15,0 0 0-15,-4 0 1 16,4 0 0-16,0 0 2 16,0 0 1-16,4 0-4 15,-8 0 1-15,0 0-2 16,1 0 0-16,-1 0 2 16,1 0 0-16,-1 0 0 0,0 0 0 15,4 0 0 1,0-3 0-16,0 3 0 0,-3-3 0 15,3 0 0-15,-4 3 0 16,0 0 0-16,1 0 0 16,-1 0 0-16,1 0 2 15,-1 0-3-15,1 0 0 16,-1 0 1-16,-3 0 0 16,0 0 0-16,0 0 0 15,0 0 0-15,-1 3 0 16,1-3-3-16,0 0 2 15,0 0 1-15,0 3 0 0,0-3 0 16,3 3 2 0,-3-3-3-16,4 3 0 0,-1-3 1 15,0 3 0-15,1-3 0 16,3 4 0-16,0-4 2 16,0 3 1-16,0-3-4 15,0 3 1-15,0-3 0 16,-1 0 0-16,1 0 0 15,4 0 0-15,-4 0 0 16,0 0 0-16,0 0 0 16,-4 0 2-16,4 0-3 15,-4 0-2-15,4 0 2 16,-3 0 2-16,-1 0 0 16,1 0-1-16,3 0 1 0,-4 0-1 15,0-3 0 1,1 0 2-16,-1-1-3 0,1 1 0 15,-1 0 3 1,1 0 1-16,-1 3-4 0,0-3 1 16,1 3 0-16,-1 0 0 15,1 0 0-15,3 0 0 16,0 0 0-16,-1 0 2 16,1 0-3-16,0 0-2 15,4 0 2-15,-4 0 0 16,-4 0 1-16,4 0 0 15,0 0 0-15,-4 0 0 16,4 0 0-16,-3 0 0 0,-1 0 0 16,4 0 2-16,0-3-3 15,0 3 0-15,0 0 1 16,-4 0 2-16,4 0-1 16,0 0-1-16,0 0-2 15,0 0 1-15,0 0 1 16,-3 0 0-16,-1 0 0 15,4 0 2-15,0 0-3 16,-4 0 0-16,4 0-1 16,0 3 0-16,0-3 2 15,0 0 2-15,0 0-1 16,0 0-1-16,0 0 1 16,0 0 1-16,3 0-3 15,-3 0 0-15,4 0 1 16,-1 0 0-16,1 3 0 0,-1-3 2 15,1 0-3-15,-1 0 0 16,1 0 1-16,-1 0 0 16,1 0 0-16,-5 0 0 15,1 0 0-15,0 0 0 16,0 0 0-16,0 0 0 16,0 0-3-16,0 0 2 15,0 3 3-15,0-3 1 16,0 0-4-16,0 0-1 15,0 0 3-15,0 0 1 16,-4-3-3-16,1 3 1 16,3-3 0-16,-4 3 0 0,4-3-3 15,-4 3 2-15,1 0 1 16,3 0 2-16,-4 0-1 16,1 0 2-16,3 0-4 15,-1 0-2-15,1 3 4 16,0-3 1-16,0 0-3 15,0 0-1-15,4 0 1 16,-4 0 2-16,0 0 0 16,0-3 2-16,-1 0-4 15,1 3 0-15,0 0 1 16,0-4 2-16,-3 4-1 16,-1 0-1-16,1 0 1 15,-1 0-1-15,0-3-3 16,-3 3 2-16,0 0 3 0,0 0 1 15,0 0-4-15,0 0 1 16,0 0 0-16,0 0 2 16,3 0-3-16,0 0 0 15,1 0 1-15,-1 0 2 16,1 0-3-16,-1 0 0 16,4 0 1-16,0 0 0 15,-4-3 0-15,4 0 0 16,0 3 0-16,-3-3 0 15,-1 3 0-15,1-3 0 16,2 3 0-16,-2 0 2 16,-1 0-1-16,1 0 2 0,-1 0-2 15,1 0-1-15,-1 0-2 16,0 0-1-16,-3 0 4 16,4-3 1-16,-1 3-3 15,1-3 1-15,-1 3 0 16,-3 0 0-1,0 0 0-15,3 0 0 16,1 0 0-16,-1 0 0 16,0 0 0-16,4 0 0 15,-3 0 0-15,-1 0 2 16,1 0 1-16,-1 0-1 16,0-4-2-16,1 4 1 15,-1 0 1-15,1 0-3 16,-4 0-2-16,-1 0 2 0,5 0 0 15,-1 0 1 1,1 0 2-16,-1 0-1 0,1 0 2 16,-1 0-4-16,0 0 0 15,1 0 1-15,-1-3 2 16,1 3-1-16,3 0 2 16,0 0 0-16,-1 0 1 15,1 0-5-15,0 0 1 16,0 0 0-16,4 0 2 15,-1-3-1-15,1 3-1 16,-1 0 1-16,1 0-1 16,-4-3 0-16,3 3 0 15,1-3 0-15,-1 3 0 0,-3 0 0 16,0 0 0-16,0 0 0 16,0 0 0-16,3 0 0 15,-3 0 0-15,0 0-3 16,0 0 2-16,0 0 1 15,0 0 0-15,0 0 0 16,-4 0 0 0,1 0 0-16,-1-3 0 15,1 3 2-15,-1 0-3 16,0 0 0-16,1-3 1 16,-1-1 2-16,1 4-1 15,-1 0-1-15,1 0 1 16,-1 0 1-16,4 0-3 15,0 0 0-15,-4 0 1 0,4 0 0 16,-3 0 0 0,-1 0 2-16,0 0-3 0,1 0 0 15,-1-3 1-15,1 3 2 16,-1-3-3-16,1 3 0 16,-1 0 1-16,0-9 2 15,1 6-1-15,-1-1 2 16,1 4-4-16,-1-3 0 15,0 0 1-15,1 0 0 16,-1 0 0-16,1 0 2 16,-1 0-1-16,1 0 2 15,-1 3-2-15,0-4-1 16,4 4-2-16,0-3-1 0,0 3 2 16,0-3 0-16,0 3 1 15,-4 0 2-15,4 0-3 16,0 0-2-16,0 0 2 15,0 0 2-15,-3 0 0 16,-1 0-1-16,4 3 1 16,-4-3-1-16,1 0 0 15,-1 0 0-15,1 0 0 16,-1 0 0-16,1-3 0 16,-1 0 2-16,0 3-3 15,1-3-2-15,-1 0 2 16,1 3 0-16,-1 0 1 15,0-3 2-15,-3-1-1 0,4 1-1 16,-1 3-2-16,4-3 1 16,-3 0 1-1,2 3 0-15,1 0 0 0,0 0 0 16,-3 0 0-16,3 3 2 16,-4-3-1-16,1 0-1 15,3 3 1-15,-4-3-1 16,4 3-3-16,-4-3 2 15,4 4 1-15,0-4 2 16,0 0-3-16,0 0-2 16,-3 3 6-16,2-3 3 15,1 0-6-15,0 0-1 16,0 0-3-16,0 0 3 16,-3 0 0-16,3 0 1 0,0 0 0 15,-1 0 2-15,1 3-1 16,0-3-1-16,0 0 1 15,4 0-1-15,-1 0-3 16,1 0 2-16,-1 0 1 16,-3 0 2-16,4 0-1 15,-1 0 2-15,1-3-4 16,-1 3-2-16,0 0 2 16,1-3 2-16,-1 3-2 15,1-4 0-15,-1 4 1 16,1-3 0-16,-1 3 0 15,1 0 0-15,-1 0 0 16,1 0 0-16,-1 0 0 16,1 0 2-16,3 0-1 0,-4 0-1 15,4 0 1-15,0 0-1 16,-3 0-3-16,3 0 2 16,-4 0 1-16,4 0 0 15,-3 0 0-15,3 0 0 16,-4 0-3-16,4 0 2 15,0 0 1-15,-3 0 2 16,-1 0-1-16,4 0-1 16,-4 3 1-16,4-3-1 15,0 0 0-15,0 0 2 16,-3 4-3-16,-1-1 0 0,4 3 1 16,-3-6 0-1,-1 3 0-15,4-3 0 16,0 0-3-16,0 0 2 0,0 0 1 15,-3 3 2-15,-1-3-1 16,4 0-1-16,-3 3 1 16,3-3 1-16,0 0-1 15,0 0-1-15,-4 4-2 16,4-4 1-16,0 0-1 16,0 0 0-16,0 6 2 15,0-6 2-15,-3 3-3 16,-1 0 0-16,4-3 1 15,0 0 2-15,-3 6-3 16,-1-6 0-16,4 0 1 16,-3 0 2-16,-1 3-1 0,1-3 2 15,3 0-4-15,-4 0 0 16,1 0 1-16,3 0 0 16,-4 0 0-16,4 0 0 15,-4 0 0-15,4 0 0 16,-3 4 0-16,3-4 0 15,-4 3 0-15,1-3 0 16,3 0 0-16,0 0 0 16,-4 3-3-16,1-3 2 15,-1 0 1-15,1 0 0 16,-1 0 0-16,4 0 2 16,-3 0-1-16,-1 0-1 0,4 0-2 15,0 0-1-15,0 0 2 16,-3 6 2-16,3-6 0 15,0 0-1-15,-4 0 1 16,4 0-1-16,-3 3 0 16,-1 0 0-16,4-3 0 15,-3 0 0-15,-1 0 0 16,0 0 0-16,4 0 0 16,0 0 0-16,0 0 0 15,-3 4 2-15,3-4-1 16,-4 3-1-16,1 0-2 15,3-3 1-15,-4 3 1 16,1 0 2-16,-1 0-3 0,4-3-2 16,0 0 2-16,0 0 0 15,0 0 1-15,0 3 0 16,0-3 0-16,-3 4 2 16,3-1-1-16,0 0-1 15,0 3 1-15,0-6-1 16,0 3-3-16,-4 0 2 15,4-3 1-15,0 3 2 16,0 1-1-16,-3 2-1 16,3 0 1-16,0-3-1 15,0 4-3-15,0-1 2 16,0-3 1-16,-4 3 0 0,1 0 0 16,3 1 0-16,-4-1 0 15,4 0 2-15,0 1-3 16,0 2 0-16,0 0 1 15,0 4 0-15,0-4 0 16,0 1 0-16,0-4 0 16,0 0 0-16,0 1 0 15,0-1 0-15,0 3 0 16,0-2 2-16,0-1-3 16,0 3 0-16,0-6 1 15,0 7 2-15,0-1-3 16,0 1-2-16,0-1 2 15,0 0 2-15,-3 4-2 0,3-1 0 16,0 4 3 0,-4-6 1-16,4-1-4 0,0 0 1 15,0 1-2-15,0 2 0 16,0-2 2-16,0-1 2 16,0 4-1-16,-3-4-1 15,3 0 1-15,0 1-1 16,0-1 2-16,-4 4 1 15,0-7-4-15,4 0 1 16,-3 1-2-16,-1-1 0 16,1 0 2-16,-1 4 2 0,4-4-1 15,-3 0-1 1,-1 0-2-16,1 1 1 16,-1-1 1-16,1 0 0 0,-1-3 0 15,1 4 2-15,-1-4-1 16,1 0 2-16,-1 0-2 15,1 0-1-15,-1 0-2 16,1 0 1-16,3 4 1 16,-4-4 2-16,0 3 1 15,1-3 1-15,-1 4-2 16,1-1 1-16,3 0-2 16,-4 0-1-16,4-3 1 15,0 4-1-15,0-1 0 16,-3 0 2-16,3 1-3 0,-4-1 0 15,4 0 1-15,0 0 2 16,0 1-1-16,0-1-1 16,0 0 1-16,0 0-1 15,0-2 0-15,0 2 0 16,0 0 0-16,0 4 2 16,0-4-3-16,0 0 0 15,0 0 1-15,0 4 0 16,0-4 0-16,4 7 0 15,-1-4 0-15,1-3 0 16,-1 4-3-16,1-4 2 16,-1 0 1-16,1 7 0 15,0-1 0-15,-1 4 2 0,1-7-3 16,-1 4 0-16,1 3 1 16,3-7 2-16,-4 0 1 15,1 4 1-15,-1-7-5 16,-3 4-1-16,4-4-2 15,-4 3 3-15,0-2 2 16,0-1 2-16,0 0-4 16,0 4 1-16,0-4 0 15,0 0 0-15,0 0 0 16,0 1 0-16,0-4 0 16,0 3 0-16,0 0 0 15,0 1 2-15,0-1-1 16,-4-3-1-16,4 6 1 15,-3-2-1-15,3-1-3 0,-4 7 2 16,4-13 1 0,0 0 2-16,0 0-1 0,-3 6-1 15,3-6-2-15,0 6 1 16,0-6 1-16,0 0 2 16,3 6-1-16,-3-6-1 15,4 7 1-15,-4-7-1 16,0 0 0-16,3 6 0 15,-3-6 0-15,0 6 2 16,4 0-3-16,-1 1-2 16,-3-7 2-16,7 3 0 0,0 0 1 15,-3 3 2 1,-1-3-3-16,1 4 0 0,0-1 1 16,-1-3 2-16,1 3-1 15,-1 1-1-15,1-1-2 16,-1 0 1-16,4-3 3 15,-3 4 1-15,-1-1-4 16,1 0 1-16,-1 0 0 16,1 1 0-16,-4 2 0 15,3-3 0-15,-3 1 0 16,4-1 2-16,-4 0-1 16,0 0-1-16,0 1-2 15,3-1 1-15,-3 0 1 16,0 0 2-16,0 1-3 15,0-1 0-15,0 0 1 0,0 1 0 16,0-4 0-16,0 3 2 16,0-6-1-16,0 6-1 15,0 1 1 1,0-7 1-16,0 6-1 0,0 0-1 16,0-6-2-16,0 6 1 15,4 1 1-15,-4-1 2 16,0 0-3-16,0 4 0 15,0-10 1-15,0 6 2 16,4 3-3 0,-1 1 0-16,1-1 3 15,-1 0-1-15,1-2-1 0,-1 2 1 16,1 1-1-16,-1-4 0 16,1 0 0-16,-1 0 0 15,1 1 0-15,-1 2-3 16,1 0 0-16,3 1 2 15,-4-1 2-15,1 1 0 16,3-1-1-16,0 0 1 16,-3 1-1-16,3-4 0 15,0 4 2-15,-4-4-1 16,4 0 2-16,0 4 0 16,0-4 1-16,-3 0-2 15,-1 0-2-15,1-3 1 16,-4-3-1-16,4 7 0 15,-1-1 2-15,-3-6 1 0,4 6 1 16,-4-6-2-16,0 0 1 16,0 0 0-16,3 3 1 15,-3-3-5-15,4 4 1 16,-4-4 0-16,3 3 2 16,-3-3-1-16,0 0-1 15,4 3 3-15,-4-3 0 16,7 3-1-16,-7-3 1 15,7 3-2-15,-7-3-1 16,7 3-2-16,0 0 1 16,0 0 3-16,0 1 1 15,0-1-4-15,0 0 1 16,0 0-2-16,0 3-2 16,0 1 5-16,0-4 1 0,-3 3 0 15,3 0 1-15,0 1-4 16,0-1-2-16,0 0 4 15,0 0 3-15,0 1-3 16,0 2-1-16,0 0 0 16,-3 1 0-16,3-4 2 15,0 4 1-15,0-1-4 16,-3 0-1-16,-1 1 1 16,1-1 2-16,-1-3 2 15,1 4 1-15,-1-4 0 16,1 0 2-16,-4 1-3 15,3-1-2-15,1 0 0 16,-1 0-1-16,1 1 0 0,-1-1 2 16,1 0-1-16,-1 1 2 15,1-1-4-15,-1 3 0 16,1-3 1-16,0-2 2 16,-1 8-1-16,1 1 2 15,-1-4-4-15,1 1 0 16,-1-4 1-16,1 0 2 15,-1 7-3-15,1-7-2 16,-1 0 4-16,-3-6 1 0,7 3 0 16,0 0 1-16,0-3-4 15,-7 0-2-15,7 4 2 16,1-1 2-16,-1-3 0 16,0 3-1-16,0-3 1 15,0 3-1-15,0 0 0 16,0 0 2-16,-7-3-1 15,7 0 2-15,0 3-4 16,-7-3 0-16,7 4 1 16,-7-4 0-16,7 0 0 15,0 6 0-15,0-6-3 16,0 3 2-16,-3 0 1 16,3 0 2-16,0 3-1 15,0-2 2-15,0-1-4 16,-3 0 0-16,3 0 1 0,0 0 2 15,-4 3-1-15,1 1 2 16,3-1-4-16,-7-6-2 16,7 6 2-1,3-6 0-15,-3 7 1 0,1-4 0 16,-1 3 2-16,-7-6 1 16,3 6-6-16,1 0 0 15,-1 4 3-15,1-4 2 16,-4-6 0-16,3 6-2 15,1 1-2-15,-4-1 1 16,0-6 3-16,3 6 1 0,-3-6-4 16,4 6-1-16,-4-6 1 15,3 7 2-15,-3-7-2 16,4 6 0-16,-4-6 1 16,3 6 0-16,1 1 0 15,-4-7 2-15,3 3-1 16,1 3-1-16,3-3-2 15,0 3-1-15,0-6 4 16,-3 7 1-16,3-1-3 16,0 0-1-16,0 0 1 15,0 1 2-15,0-1 0 16,4 0-1-16,-1 1 1 16,1-1-1-16,-1 3 0 15,1-2 2-15,-1-1-3 16,1 0 0-16,0 0 1 0,-1 1 2 15,1-1-1-15,-4 0 2 16,3 0-4-16,-3 1-2 16,1-1 2-16,-1 0 2 15,0 0 0-15,0 4-1 16,-4-7 1-16,1 3-1 16,-1 1 0-16,1-1 2 15,-1 0-1-15,1 0-1 16,-1 1 1-16,1-1-1 15,-4-6-3-15,3 6 0 16,1 0-1-16,-1 7 3 16,1-7 2-16,0 1 2 0,-1 5-4 15,1-2 1-15,-1-4 0 16,1 0 0-16,-1 0 0 16,4 1 2-16,-7-7-1 15,7 6 2-15,0 0-2 16,0-3-1-16,0 0 1 15,1 1-1-15,-1-4 0 16,0 9 0-16,0-6 0 16,0 0 0-16,0 4 0 15,0-1 2-15,0-3-3 16,0 0 0-16,-3 0 1 16,3 0 2-16,0 0-1 15,0 1-1-15,0-4-2 16,-7 0 1-16,7 6 1 15,0 0 2-15,-7-6-1 0,7 6-1 16,-7-6 1-16,7 4-1 16,-7-4-3-16,7 3 2 15,0 3 1-15,0-3 0 16,0 0 0-16,0 0 2 16,0 0-1-16,0 1-1 15,-7-4-2-15,7 3 1 16,0 0 1-16,-7-3 0 15,7 3 0-15,-3 0 0 16,0 0 0-16,3 0 0 16,-4 4 0-16,4-4 2 0,0 0-3 15,-7-3-2-15,7 3 2 16,0 0 2-16,0-3 0 16,0 3-1-16,1 1 1 15,2-4 1-15,-3 6-3 16,0-6 0-16,0 3 1 15,4 0 0-15,-1-3 0 16,-2 3 2-16,-1-3-1 16,3 0-1-16,1 0 1 15,-1 3-1-15,1-3 0 16,-1 0 0-16,1 0 0 16,0 3 0-16,-1-3 0 15,-3 4 0-15,0-4 0 16,0 3 0-16,0-3-3 15,0 3 2-15,1 0 1 0,-1 0 2 16,0 0-1-16,0 0-1 16,0-3-2-16,0 0 1 15,0 0 1-15,0 4 2 16,0-4-1-16,0 3 2 16,0 0-4-16,0 0-2 15,0 0 2-15,0 3 2 16,0 4-2-16,0-4 0 15,0 0 3-15,1 1 1 16,-1-1-4-16,0 0-1 16,0 0 1-16,0 4 2 0,0-1-2 15,-4 1 0-15,1-1 1 16,-1 0 0-16,4 4 0 16,-3 0 2-16,-1-4-3 15,1 3 0-15,0-2 1 16,-1 2 2-16,1-2-1 15,-1-1-1-15,1 1 1 16,-1-1-1-16,-3 0 0 16,0 4 2-16,0-4-3 15,0-2 0-15,0-1 1 16,0 10 0-16,0-10 0 16,0 6 0-16,0-5 0 15,0 2 2-15,0 4-3 16,0-4 0-16,0-3 1 15,0 1 0-15,0-7 0 0,0 6 2 16,0 0-1-16,0 0-1 16,0 4-2-16,0-10 1 15,0 0 1-15,4 6 2 16,-1 0-3-16,1 1 0 16,-4-7 3-16,3 6 1 15,1 0-4-15,-1-3 1 16,-3-3 0-16,4 7 0 15,-4-1 0-15,3 0 0 16,1 0-3-16,3-2 2 16,0-4 1-16,0 3 2 15,-3 3-1-15,-4-6-1 0,0 0-2 16,7 3 1-16,-7-3 1 16,0 0 2-16,3 6-1 15,-3-6-1 1,7 4 1-16,-7-4-1 0,0 0 0 15,0 0 2-15,7 12-3 16,-3-3 0 0,-1-2 1-16,-3-7 0 15,0 0 2-15,0 0-1 16,0 0-1-16,0 0 1 16,4 6 1-16,-1 0-3 15,1 1-2-15,-4-7 2 16,0 0 0-16,0 0 1 15,0 0 2-15,0 0-1 0,3 6-1 16,-3-6 1-16,0 0 1 16,0 0-3-16,0 0 0 15,0 0 3-15,4 6 1 16,-4-6-4-16,0 0-1 16,0 0 1-16,4 6 0 15,-4-6 1-15,3 7 0 16,-3-7 0-16,0 0 0 15,0 0 0-15,0 6 0 16,0-6 0-16,0 6 0 16,0-6-3-16,0 6 2 15,4-2 1-15,-4-4 2 0,0 0-1 16,0 0-1-16,0 6 1 16,3 0-1-16,-3-6-3 15,0 0 2-15,4 6 1 16,-4-6 2-16,0 7-1 15,3-1-1-15,-3 0 1 16,0-6-1-16,0 0 0 16,0 7 0-16,4-1 0 15,-4-6 0-15,3 6 0 16,1 3 0-16,-4-9 0 16,3 7 0-16,-3-7-3 15,0 6 2-15,0-6 1 16,4 6 2-16,-4-6-1 15,0 7 2-15,0-7-4 16,3 6 0-16,-3-6 1 0,4 6 0 16,-4 0 0-16,0 1 0 15,3-1 0-15,-3-6 0 16,0 6 0-16,4 0 2 16,-4-6-3-16,0 7 0 15,0-7 1-15,0 6 0 16,0-3 0-16,0 3 0 15,0-6 0-15,0 7 2 16,0-1-1-16,0 0-1 16,0-6-2-16,0 6 1 15,0 1 1-15,3-1 0 16,-3-6 0-16,0 6 0 16,0 1 0-16,0-7 2 0,0 0-3 15,4 9 0-15,-4-9 1 16,4 6 0-16,-4-6 0 15,3 3 2-15,-3-3-3 16,7 10 0 0,-3-4 3-16,-1 0-1 15,1 1-1-15,-1-1 1 16,-3-6 1-16,4 12-6 16,-1-2 3-1,4-4 2-15,-3 0-2 16,3 1-2-16,-4-4 4 15,-3-3 1-15,7 3 0 16,1 0-2-16,-8-3-2 0,7 3 1 16,0 0 1-16,-4 0 2 15,1 1-1-15,3-1-1 16,0 0 1-16,-7-3-1 16,7 6-3-16,0-3 2 15,0 0 1-15,-7-3 2 16,7 4-1-16,0-1-1 15,0 0-2-15,-7-3 1 16,7 6 1-16,0-3 0 16,0 7 0-16,-7-10 2 15,7 3-3-15,0-3 0 16,-3 6 1-16,-4-6 2 16,7 0-3-16,-7 0 0 15,7 3 1-15,0 0 2 0,0 0-1 16,0 1-1-16,4-1 1 15,-1 0-1 1,-3 0 2-16,4 0-3 16,-4 0 0-16,4 0-1 15,-4 1 0-15,3 2 2 16,-3-6 2-16,4 3-3 16,-4-3 0-16,4 3 1 15,-4 0 0-15,3 0 0 16,1-3 2-16,-4 3-3 15,0 1 0-15,0-1 1 16,0-3 2-16,0 3-1 16,0-3 2-16,0 3-4 0,0-3 0 15,0 0 1-15,-7 0 0 16,7 0 0-16,-7 0 0 16,0 0 0-16,7 0 0 15,-3 3 0-15,-4-3 2 16,0 0-3-16,3 0 0 15,-3 0-1-15,0 0 0 16,8 0 2-16,-8 0 0 16,3 6 0-16,-3-6 2 15,0 0-3-15,4 4 0 16,-4-4 3-16,0 0 1 16,3 3-1-16,-3-3-2 15,4 6 1-15,-4-6-1 0,3 6-3 16,-3-6 2-16,0 0 1 15,0 0 0-15,4 3 0 16,-4-3 2-16,7 4-3 16,-7-4-2-16,0 0 2 15,7 3 0-15,-7-3 1 16,0 0 2-16,7 3-1 16,-7-3-1-16,0 0 1 15,0 0-1-15,7 0 0 16,-7 0 0-16,0 0 0 15,0 0 2-15,0 0-3 16,7 3 0-16,-7-3-1 16,0 0 0-16,0 0 2 0,7 3 2 15,-7-3-3-15,7 3 0 16,-7-3 1-16,7 3 2 16,0-3-1-16,-7 0-1 15,7 3 1-15,0 1-1 16,0-4 0-16,-7 0 0 15,7 6 0-15,0-6 0 16,1 3 0-16,-8-3 0 16,7 3-3-16,0-3 2 15,0 0 1-15,-7 0 2 16,7 3-1-16,-7-3-1 16,7 3 1-16,-7-3-1 0,0 0 0 15,0 0 0-15,0 0 0 16,0 0 2-16,0 0-1 15,7 0-1-15,-7 0 1 16,0 0-1-16,0 0 0 16,7 0 0-16,-7 0 0 15,0 0 0-15,7 0-3 16,-7 0 0-16,0 0 2 16,0 0 2-16,7 4 0 15,-7-4-1-15,7 0 1 16,-7 0 1-16,7 0-1 15,-7 0 2-15,7 0-4 16,-7 0-2-16,0 0 2 16,0 0 2-16,7 0 0 0,-7 0-1 15,0 0 1-15,0 0-1 16,0 0 0-16,0 0 0 16,0 0-3-16,0 0 2 15,7 0 1-15,-7 0 0 16,0 0 2-16,0 0 3 15,7 0-4-15,-7 0-3 16,0 0 1-16,0 0 0 16,0 0 1-16,0 0 0 15,0 0 0-15,0 0 0 16,0 0 2-16,0 0 1 16,0 0 3-16,0 0 1 0,0 0-3 15,7 0-3-15,-7 0 0 16,0 0 1-1,0 0-3-15,0 0 0 0,0 0 1 16,0 0 0-16,0 0 0 16,7 0 0-16,-7 0 0 15,0 0 0-15,8 0 0 16,-8 0 2-16,0 0-1 16,0 0-1-16,7 0-2 15,-7 0 1-15,7 0 3 16,-7 0 1-16,7 0-1 15,-7 0-2-15,10 0 3 16,-10 0 0-16,7 0-1 16,0 0-2-16,-7 0 1 15,0 0 1-15,7 0-1 0,-7 0 2 16,0 0-2-16,8 0 2 16,-8 0 0-16,7-4 1 15,0 4-5-15,0 0 1 16,0 0 0-16,-7 0 0 15,0 0 0-15,7 0 2 16,0 0-1-16,-7 0-1 16,0 0-2-16,7 0-1 15,-7 0 4-15,0 0 1 16,0 0-3-16,7 4-1 16,-7-4 1-16,7 3 2 15,-7-3 0-15,0 0-1 0,7 3-2 16,-7-3 1-16,7 3 3 15,-7-3 1-15,0 0-1 16,4 6-2-16,-4-6 1 16,0 0 1-16,7 3-3 15,-4 1 0-15,-3-4-1 16,4 3-2-16,3 0 3 16,-7-3 2-16,0 0 0 15,3 3 2-15,4 0-2 16,-7-3-1-16,4 6 1 15,-4-6-1-15,3 7 0 16,-3-7 0-16,4 6 0 16,-1 0 0-16,-3-6 0 15,4 3 0-15,-4-3 0 0,7 3 0 16,-7-3-3-16,7 4 2 16,-7-4 1-1,0 0 2-15,7 0-3 0,-7 0-2 16,0 0 4-16,0 0 1 15,0 0 0-15,7 3-2 16,-7-3 1-16,4 3-1 16,-4-3 0-16,3 3 0 15,-3-3 0-15,4 3 0 16,3 0 0-16,-7-3 0 16,0 0 0-16,0 0 0 15,3 3-3-15,-3-3 2 0,4 3 1 16,-1 4 2-1,-3-7-1-15,0 0-1 0,0 0 1 16,8 3-1-16,-8-3-3 16,0 0 2-16,3 3 1 15,1 0 0-15,-4-3 0 16,3 6 2-16,-3-6-1 16,4 7-1-16,-4-7 1 15,0 0-1-15,3 6 0 16,-3-6 0-16,0 0 0 15,0 0 0-15,0 0 0 16,0 0 2-16,0 0-3 16,0 0 0-16,7 3 1 15,-7-3 0-15,4 10-3 16,-4-10 2-16,3 6 1 16,1 0 2-16,-4-6-1 0,3 6-1 15,-3-6 1-15,0 0-1 16,4 7 0-16,-4-7 0 15,0 0-3-15,7 3 2 16,-7-3 1-16,3 3 2 16,1 0-1-16,-4-3-1 15,4 3 1-15,-4-3-1 16,7 3 0-16,-7-3 2 16,0 0-6-16,7 3 1 15,-7-3 1-15,7 4 3 16,-7-4 0-16,0 0 2 0,7 3-2 15,-7-3-1-15,7 3 1 16,0 0-1-16,-4 0 0 16,4 0 0-16,0 0 0 15,-7-3 0-15,8 4 0 16,-1-1 2-16,0-3-3 16,0 3 0-16,0-3 1 15,0 3 0-15,0 0 0 16,0-3 0-16,0 3-3 15,0 3 2-15,4 1 1 16,-4-1 2-16,3 3-3 16,1 1-2-16,-1-4 2 15,1 4 2-15,3-1-2 16,-3-6 0-16,-1 3 1 16,1 1 2-16,-4-4-1 0,4 0-1 15,-4 0 1-15,0 0-1 16,0 0 2-16,-7-3 1 15,0 0-4-15,7 3 1 16,0-3 0-16,0 0 0 16,-7 0 0-16,0 0 2 15,0 0-1-15,0 0 2 16,0 0-4-16,0 0-2 16,0 0 2-16,7 4 2 15,-7-4 0-15,0 0-1 16,0 0-2-16,0 0 1 15,3 0 1-15,-3 0 0 0,0 0-3 16,7 3 2-16,-7-3 1 16,0 0 0-16,0 0 2 15,0 0 3-15,4 3-4 16,3 0-1-16,-7-3-2 16,7 3 0-16,-7-3 2 15,0 0 0-15,7 0 0 16,-7 0 2-16,0 0-1 15,7 3-1-15,-7-3 1 16,0 0-1-16,0 0-3 16,7 3 2-16,-7-3 1 15,0 0 2-15,0 0-3 16,0 0 0-16,0 0 1 16,7 3 0-16,-7-3 0 15,0 0 2-15,0 0-3 0,0 0 0 16,0 0 1-1,4 7 0-15,-4-7-3 0,0 0 2 16,0 0 3-16,0 0 1 16,0 0-4-16,0 0 1 15,3 6-2-15,-3-6-2 16,0 0 5-16,7 6 3 16,-7-6-3-16,7 3-1 15,1 4 0-15,-8-7 0 16,0 0 0-16,3 6 0 15,4-3 0-15,-3 0 0 0,-4-3 0 16,0 10 0-16,3-7 0 16,1 0 2-16,-4-3-3 15,0 0 0-15,3 9 1 16,1-2 0-16,-4-7 0 16,3 6 0-16,-3-6-3 15,4 9 0-15,-4-9 4 16,3 7 1-16,-3-7 0 15,4 6 1-15,-4-6-4 16,0 0 0-16,0 0 1 16,0 0 2-1,0 0-1-15,7 3-1 0,-7-3 1 16,0 0-1-16,3 6-3 16,1-3 2-16,-4-3 1 15,0 0 0-15,0 0 0 16,0 0 2-16,7 4-3 15,-7-4 0-15,7 0 1 16,-7 0 0-16,0 0 0 0,0 0 0 16,0 0 0-16,7 3 0 15,-7-3 0-15,7 3 2 16,0-3-3-16,-7 0 0 16,0 0 1-16,4 3 0 15,-4-3 0-15,0 0 0 16,0 0 0-16,0 0 0 15,7 0 0-15,-7 0 2 16,0 0-1-16,7 6-1 16,-7-6 1-16,0 0 1 15,0 0-3-15,0 0 0 16,0 0-1-16,3 3 0 16,-3-3 2-16,0 0 0 0,0 0 0 15,0 0 2-15,8 3-3 16,-8-3 0-16,0 0 1 15,0 0 2-15,0 0-3 16,7 0 0-16,-7 0 1 16,0 0 2-16,0 0-3 15,7 0 0-15,-7 0 1 16,0 0 0-16,7 4 0 16,-7-4 2-16,0 0-1 15,0 0-1-15,0 0 1 16,7 0 1-16,-7 0-6 15,0 0-1-15,0 0 4 0,0 0 2 16,7 0 1-16,-7 0-2 16,0 0-2-16,0 0 1 15,0 0 3-15,7 3 1 16,-7-3-1-16,0 0-2 16,0 0 1-16,7 3-1 15,-7-3-3-15,7 6 2 16,-7-6 1-16,3 3 0 15,1 0 2-15,-4-3 1 16,4 7-6-16,-1-4 0 16,-3-3 1-16,4 3 3 15,-4-3 0-15,3 6 2 16,1-3-2-16,-1 4-1 16,-3-7-2-16,4 6 1 15,-1 0 1-15,1 0 2 0,-1 1-1 16,-3-7 2-16,4 6-4 15,-1 0-2-15,1 1 2 16,-4-7 0-16,3 9 1 16,1-6 2-16,-4-3-3 15,7 3 0-15,0 0 1 16,0 0 2-16,-7-3-3 16,7 7 0-16,-3-4 1 15,3 0 2-15,-7-3-3 16,7 3 0-16,0 0 1 15,-4 0 0-15,1 4 0 16,3-4 0-16,-7-3-3 0,3 6 2 16,1 0 3-16,0 1 1 15,-1-4-1-15,1 6 1 16,-1-3-4-16,1-2 0 16,-1 2-1-16,-3-6 0 15,0 0 2-15,4 6 0 16,-1-3 0-16,1 0 2 15,-4-3-3-15,7 7 0 16,-7-7 1-16,3 3 0 16,1 0 0-16,-4-3 2 15,0 0-1-15,3 6-1 16,-3-6 1-16,4 3-1 16,-4-3 0-16,0 0 0 0,0 0 0 15,3 4 0-15,-3-4 0 16,8 3 0-16,-8-3 0 15,0 0 0-15,0 0 0 16,0 0 0-16,0 0 0 16,7 0 0-16,-7 0 0 15,0 0 0-15,3 9 0 16,-3-9 2-16,4 6-3 16,-4-6 0-16,3 3 1 15,-3-3 0-15,7 0 0 16,-7 0 0-16,0 0 0 15,4 7 0-15,-4-7 0 16,0 0 2-16,3 9-3 16,-3-9 0-16,4 10-1 15,-1-4 0-15,-3-6 2 0,4 6 2 16,-4-6-1-16,0 0-1 16,7 3-2-16,-7-3 1 15,7 3 3-15,-7-3 1 16,0 0-4-16,0 0 1 15,7 4-2-15,-7-4 0 16,0 0 2-16,0 0 2 16,11 3-3-16,-11-3 0 15,7 0 1-15,-7 0 0 16,7 0 2-16,-7 0 1 16,7 0-4-16,-7 0 1 0,7 0 0 15,-7 0 0 1,7 3-3-16,0 3 2 15,-7-6 3-15,7 6-1 16,-7-6-1-16,0 0-2 16,0 0 1-16,3 7 1 15,-3-7 2-15,4 6-3 16,-4-6 0-16,0 0 1 16,7 3 2-16,0 0-1 15,-7-3-1-15,4 6 1 16,-4-6-1-16,0 0 0 15,0 0 0-15,0 0 0 16,0 0 0-16,0 0 0 16,0 0 0-16,7 4-3 15,-7-4 2-15,3 3 3 0,-3-3 1 16,7 6-4-16,-3-3 1 16,-1 3 0-16,-3-6 0 15,0 0 0-15,7 0 2 16,-7 0-3-16,7 7 0 15,1-4 1-15,-8-3 0 16,7 3 0-16,-7-3 0 16,3 3 0-16,-3-3 0 15,4 9 0-15,-4-9 2 16,7 7-6-16,-7-7 1 0,3 3 3 16,-3-3 2-16,0 9-3 15,0-9 1-15,0 0 0 16,0 0 0-16,4 7 0 15,-4-7 2-15,7 3-3 16,-7-3 0-16,0 0 1 16,0 0 2-16,7 3-1 15,-7-3-1-15,0 0 1 16,0 0-1-16,7 3-3 16,-7-3 2-16,0 0 1 15,0 0 2-15,0 0-1 16,0 0-1-16,0 0 1 15,0 0 1-15,0 0-3 16,0 0 0-16,0 0 1 0,0 0 2 16,0 0-1-1,0 0-1-15,0 0 1 0,0 0-1 16,0 0 0-16,0 0 0 16,0 0-3-16,0 0 2 15,3 9 1 1,-3-9 0-16,0 0 0 15,4 7 0-15,-4-7 0 16,0 0 2-16,7 6-6 16,0-3 1-16,0 3 1 15,0 1 3-15,0-1-2 16,-7-6 0-16,0 0 1 16,7 12 0-1,0-5 2-15,-3-1-3 16,-1-3 0-16,1 6 1 15,-1-2 2-15,-3-7-1 16,4 6-1-16,-4-6 1 0,0 0-1 16,4 3 0-16,-4-3 0 15,0 0 0 1,0 0 2-16,7 3-3 0,-7-3 0 16,0 0 1-16,0 0 2 15,0 0-1-15,7 3-1 16,-7-3 1-16,0 0-1 15,7 0-3-15,-7 0 2 16,0 0 1-16,0 0 2 16,7 4-1-16,-7-4-1 15,0 0-2-15,0 0-1 16,7 3 4-16,-7-3 1 16,0 0 0-16,0 0-2 15,7 3-2-15,-7-3-1 0,0 0 4 16,3 3 3-16,-3-3-3 15,0 0-1-15,4 9-2 16,-4-9 0-16,0 0 2 16,0 0 2-16,0 7-1 15,0-7-1-15,0 6-2 16,3 0 1-16,1 0 3 16,-4-6 1-16,0 7-4 15,3-4 1-15,1 6-2 16,0-2 0-16,-1-1 2 15,1 0 0-15,-1-3 0 16,1 7 0-16,-1-4-3 16,1-3 2-16,-1 3 1 0,1-3 2 15,-1 7-1-15,-3-4 2 16,4 0-4-16,-4 1-2 16,0-1 2-16,3 0 2 15,-3-6-2-15,4 6 0 16,-4-6 3-16,0 0 1 15,0 0-1-15,7 7-2 16,-7-7 1-16,7 3-1 16,0-3 0-16,-7 0 0 15,7 0 0-15,0 0 0 16,-7 0 0-16,7 0 0 16,0 0 0-16,0 0 0 15,0 0 0-15,0 0 0 16,1 0 0-16,-1 0 0 0,0 0-3 15,0 6 0-15,0-3 2 16,0-3 2-16,0 3 0 16,0-3 2-16,0 4-2 15,0-4-1-15,0 6 1 16,0-3-1-16,0 0-3 16,-7-3 2-16,7 3-1 15,0 4 0-15,0-1 2 16,0-3 2-16,-3-3-3 15,3 6 0-15,-4-3 1 16,1 0 2-16,-4-3-1 16,7 4-1-16,-3 2-2 15,-1-3 1-15,-3-3 1 0,4 6 2 16,3-6-1-16,-4 3-1 16,-3-3 1-16,7 7-1 15,0-4 0 1,-7-3 0-16,7 3 0 0,0 0 0 15,1 7 0-15,-1-4 0 16,-4 0-3-16,1 3 2 16,-4-9 3-16,7 10 3 15,0-1-4-15,0-2-1 16,0-1-2-16,0-3 0 16,0-3 2-16,0 6 2 15,0-3-1-15,-3 0-1 0,-4-3-2 16,10 4 1-1,-3 5 1-15,0-3 0 16,0 1 0-16,0-1 0 16,-3 0 2-16,-1-3-3 15,-3-3 0-15,0 0 1 16,8 7 0-16,-1-4 0 16,-7-3 2-16,7 3-1 15,0-3-1-15,0 6 1 16,-4 0 1-16,1-3-3 15,3-3-2-15,0 10 2 16,0-4 2-16,0-6 0 16,0 6 2-16,0 4-4 15,0-10 0-15,0 6 1 16,0-3 0-16,0 0-3 0,0 4 2 16,0-7 1-16,1 6 2 15,-1-3-3-15,0 0 0 16,0 0 3-16,0 4 1 15,0-1-4-15,0-3 1 16,0 0 0-16,0 0 0 16,0-3 0-16,0 7 0 15,0-7 0-15,0 3 0 16,-7-3 0-16,7 3 0 16,0 0 0-16,0-3 0 15,-7 0 0-15,7 6 2 16,-7-6-3-16,7 3 0 0,-7-3 1 15,8 4 0 1,-1-1 0-16,-7-3 0 0,7 0 0 16,0 6 2-16,-7-6-3 15,7 3 0-15,0-3 1 16,0 0 2-16,0 0-1 16,-7 0-1-16,0 0 1 15,0 0-1 1,7 3 0-16,0-3 0 15,-7 0 0-15,7 0 0 16,0 3 2-16,-7-3-1 16,7 0-1-16,-7 0 1 15,7 0-1-15,0 0-3 16,-7 0 2-16,0 0 1 0,7 3 2 16,0 1-3-16,-7-4 0 15,7 3 1-15,-7-3 2 16,0 0-1-16,0 0-1 15,8 3 1-15,-8-3-1 16,0 0 0-16,0 0 0 16,7 0 0-16,-7 0 0 15,7 6 0-15,-7-6 2 16,0 0-1-16,3 6-1 16,-3-6 1-16,4 4-1 15,-4-4 0-15,0 0 0 0,7 9 0 16,-7-9 0-1,3 3 0-15,1 0 0 0,-1-3-3 16,-3 0 2-16,4 6 1 16,-1 1 0-16,-3-7 0 15,7 3 0-15,-7-3 0 16,4 9 0-16,0-9-3 16,-1 10 2-16,1-7 3 15,-4-3 1-15,3 3-1 16,-3-3-2-16,4 9 3 15,-4-9 0-15,0 0-4 16,3 7-1-16,1-7-2 16,-4 0 3-16,0 0 0 15,0 0 3-15,0 0-3 16,3 6 0-16,-3-6 3 0,7 3 1 16,-7-3-4-16,0 0-1 15,7 3 1-15,0 0 2 16,-7-3 0-16,7 0-1 15,-7 0-2-15,7 7 1 16,-7-7 1-16,8 3 2 16,-5 3-1-16,-3-6 2 15,4 6-4-15,-4-6 0 16,0 0 1-16,3 7 0 16,-3-7-3-16,0 0 2 15,4 3 1-15,-4-3 2 16,3 6-1-16,-3-6 2 15,4 6-4-15,-4-6 0 0,3 7 1 16,-3-7 2-16,4 6-3 16,-4-6 0-16,0 0 1 15,3 6 2-15,-3-6-1 16,4 3-1-16,-4-3 1 16,7 0-1-16,-7 0 0 15,0 0 0-15,7 6-3 16,-4-2 2-16,-3-4 3 15,4 3 1-15,-4-3-6 16,3 3 0-16,-3-3 3 16,4 0 4-16,0 6-3 15,-4-6-3-15,3 3 1 16,-3-3 0-16,7 7 1 16,-7-7 0-16,7 3 0 0,-7-3 2 15,7 0-3 1,-3 6 0-16,-4-6 3 0,3 6 1 15,4-3-4-15,-7-3 1 16,7 10 0-16,-3-7 2 16,3 6-3-16,0-2-2 15,0-4 2-15,-3 6 0 16,3-3 1 0,0 7 2-16,0-7 1 15,0 4-6-15,0-4 0 16,-4 6 1-16,1-2 3 15,3-1 0-15,-3 1 2 0,-1-1-4 16,4 0 0-16,-3-2 1 16,3 2 0-16,-4-3 0 15,4-6 0-15,-3 7 0 16,3-7 0-16,-4 6 0 16,-3-6 0-16,7 3 0 15,-7-3 2-15,8 6-1 16,-1-6 2-16,-4 7-4 15,4-4 0-15,-7-3 1 16,7 0 0-16,0 6 0 16,-7-6 0-16,7 0 0 15,0 0 0-15,-7 0-3 16,7 9 2-16,0-5 1 16,1-4 2-16,-1 9 1 0,-7-9 1 15,7 6-7-15,0 1 0 16,0-1 1-16,0-3 3 15,-7-3 0-15,7 0-1 16,0 0 1-16,-7 0-1 16,7 6-3-16,-7-6 2 15,7 3 1-15,-7-3 2 16,7 4-1-16,-7-4-1 16,7 0-2-16,-7 0 1 15,0 0 1-15,11 3 0 16,-11-3 0-16,0 0 2 15,3 0-1-15,-3 0-1 0,4 6-2 16,-1-3 1-16,-3-3 1 16,0 0 2-1,7 9-1-15,-7-9-1 0,4 7 1 16,-4-7-1-16,0 0 0 16,0 0 0-16,0 0 0 15,0 0 0-15,3 6-3 16,-3-6 2-16,0 0 3 15,0 0 1-15,0 0-1 16,0 0-2-16,0 0 1 16,0 0-1-16,4 3 0 15,-4-3 0-15,0 0 0 16,0 0 2-16,0 0-3 16,0 0 0-16,0 6-1 15,0-6 0-15,0 10 2 16,0-10 0-16,0 0 0 0,0 6 2 15,0-6-1-15,0 6-1 16,0 1-2-16,0-4 1 16,0 6-1-16,0-6 0 15,0 0 4-15,-4 7 1 16,4-4-1-16,-3-3-2 16,-1 4 1-16,4-4-1 15,0 6-3-15,0-3 2 16,0 7 1-16,-3-4 2 15,-1 1-1-15,4-1-1 0,0 4 1 16,-3-4-1-16,3 0 0 16,-4 4 0-16,4 0 0 15,-3-7 0-15,3 6 0 16,-7-5 0-16,7 2-3 16,0-3 0-16,0 7 4 15,0-4 1-15,-4 1-3 16,1-1 1-16,3 0 0 15,0 4 2-15,0-4-1 16,0-2-1-16,0 2 1 16,0 1-1-16,0-4 0 15,0 3 0-15,3-3-3 16,1 7 0-16,-4-13 2 16,7 13 0-16,-4-4 1 0,-3 0 2 15,4 1-1-15,-1-4-1 16,1 3 1-16,-4 1-1 15,3-4 2-15,1 4 1 16,-1 2-4-16,1-9-1 16,-4 4 1-16,4 2 2 15,-4-9-2-15,3 6 0 16,4 0 1-16,-7-6 0 16,4 7 0-16,-1-4 0 15,1 3 0-15,-4-6 0 16,0 6 0-16,3-2 2 15,1 2-1-15,-4-6-1 16,0 0 1-16,3 6-1 0,-3-6 0 16,0 0 2-16,4 6-1 15,-4-6-1-15,0 0 1 16,0 0 1-16,3 7-3 16,-3-7-2-16,0 0 2 15,0 0 2-15,0 0 0 16,0 0-1-16,4 3 1 15,-4-3-1-15,0 0 0 16,3 6 2-16,-3-6-1 16,0 0-1-16,0 0-2 15,0 9 1-15,0-2 1 16,0-1 0-16,4-3 0 16,-1 7 0-16,-3-1 0 15,0-3 0-15,4 0 0 16,-4-6 0-16,0 0 0 0,0 7 0 15,0-7 0-15,0 0 0 16,0 0 0-16,0 3 2 16,0-3-1-16,0 0 2 15,0 0-4-15,0 0 0 16,0 0 1-16,0 0 2 16,0 0-1-16,0 0-1 15,0 0-2-15,0 0 1 16,0 0 1-16,0 0 0 15,0 0 0-15,0 0 0 16,0 0 0-16,0 0 0 0,0-6 0 16,3-4 2-16,1 4-1 15,-4 3-1-15,0-3 1 16,0-4 1-16,4 1-3 16,-1 2 0-16,1 4-1 15,-4-3 0-15,0 0 2 16,0 6 2-16,3-3-3 15,-3-1-2-15,0 1-1 16,-3-3 3-16,3 6-7 16,-4-3 1-16,4 0-4 15,-3 0 0-15,-1 0-1 16,0 3 0-16,1-4 4 16,-1 4 3-16,1 0-6 15,3 0-1-15,0 0 7 0,0 0 4 16,-4 0 0-16,4 0 0 15,0 0 1-15,-3 4 0 16,3-4-3-16,-4 0 2 16,4 0 1-16,-3 6 2 15,-1 0-1-15,1 0 2 16,3 4-4-16,-4-4 0 16,4 3 1-16,0 7 0 15,0-6 2-15,4-1 1 16,-1 7 1-16,-3-10 0 15,4 6-2-15,-4-2-2 16,0-4 1-16,0 4 1 0,0-4-1 16,0-3-1-16,0 0-2 15,0 6 1 1,0-2 1-16,0-1 2 0,0-6-1 16,-4 0 2-16,1 0 0 15,3-6 1-15,0 6-5 16,0-7 1-16,0-2 0 15,0 0 2-15,-4-4-1 16,4 1 2-16,-3-4-4 16,3 0 0-16,0 1-1 15,0-4 0-15,0 9 2 16,0-2 0-16,0-4 0 16,0 10 2-16,0-4-3 15,0-2 0-15,0 2 1 16,0-5 0-16,0 2 2 15,-4-6 1-15,4 1-1 0,0-1-2 16,-3 0-2-16,-1-3 1 16,4 3 1-16,0-6 0 15,0 3 0-15,-3 0 0 16,3 0 0-16,-4 0 0 16,1 4 0-16,3-4 2 15,0-4-3-15,0 11 0 16,0-4 3-16,0-3 3 15,3 6-4-15,-3 1-1 16,0 2-2-16,0-3-2 16,4 7 3-16,-4 0 0 0,3-4 3 15,-3 7 1-15,0-4-1 16,-3 4-2-16,3 3 3 16,-4-3 0-16,4 6-4 15,0-7 1-15,0 7-2 16,0-6-2-16,0 3 5 15,-3 3 1-15,3 0-3 16,0-3 1-16,0 3 0 16,-4-6 2-1,0 6-1-15,1-3-1 16,-1-4 1-16,1 1-1 16,-4 6 4-1,0-6 0-15,-4-4-2 16,4 7 2-16,4 0-3 0,-4-6-1 15,-1-4 1-15,1 7-1 16,0-4 0-16,0 4 2 16,0-3-1-16,-3 2 2 15,3 4-2-15,-4-3 2 16,0 0-2-16,1-1 2 16,-1-2-4-16,1 3 0 15,-4 3 1-15,-1-7 2 16,5 7-1-16,-4-3-1 15,3 0 1-15,-3 6 1 16,0-4-1-16,0 1-1 16,0 3-2-16,0-3 1 0,0 6 1 15,-1-3 2-15,5 0-1 16,-1 0-1-16,4 0 1 16,0-3 1-16,0 3-1 15,0 0 2-15,3-6-2 16,1 6 2-16,-1-10-2 15,1 4-3 1,-1 0 1-16,1 0 1 16,-1-7 0-16,1 1 0 15,-1-1 0-15,1 7 2 16,-1-4-1-16,1 4-1 16,-1-3 1-16,1-4-1 15,-4 7 0-15,0 0 2 0,-1-4-3 16,1 4 0-16,4-3 1 15,-4-1 0-15,3 1 0 16,1-1 0-16,-1-2 0 16,1 2 0-16,-4-5 0 15,3 8 0-15,1-5 0 16,-1-1 2-16,1 4-3 16,-1-1 0-16,1 1 1 15,-1 3 0-15,4 0 0 16,0-1 0-16,0 4-3 15,0-3 2-15,4 6-1 16,-4 0 0-16,7 0 2 16,0 0 0-16,0 6 0 15,0-3 0-15,3 4-3 16,4 2 0-16,-3-3 2 0,0 7 2 16,3-1-2-1,0 4-2-15,3 0 2 0,5-1 0 16,2 7 1-16,5-6 0 15,-1 3 0-15,0 0 0 16,-3 6-3-16,-1 0 2 16,-2 3 1-16,-1-3 2 15,0-6-1-15,0 6-1 16,-3 0 1-16,-1-9-1 16,1 6 0-16,-4-7 0 15,0 1 0-15,4-3 2 16,-8 2-1-16,1-5-1 15,0-4 1-15,-1 3 1 0,-3-2-1 16,0-1 2-16,0 0-2 16,-3 0-1-16,-1 1 3 15,1-1 0-15,-1-3-4 16,-3-3-1-16,4 6 3 16,-4-6 1-16,0 0-3 15,0 0-1-15,0 0 3 16,0 0 3-16,0 0-1 15,0 0-2-15,-4 0 2 16,-3-6 2-16,0 6-2 16,-3-9-2-16,-1 2 0 15,-3 1-1-15,0 0 0 16,0-3 2-16,-7-4-1 0,3-3 2 16,0 7-4-16,4-1-2 15,0-5 2 1,-4 2 2-16,4 1-2 0,0 5 0 15,0 1 1-15,0-3 2 16,3 2-3-16,1-2 0 16,3 9 1-16,0-9 0 15,3 6-5-15,1-4 1 16,3 7 0-16,7 7 2 16,0-1 1-16,3 6 3 15,5-2-3-15,-1-1-2 16,0 4 2-16,0 2 2 0,3 1-2 15,5 3 0-15,-1-10 1 16,-4 7 2-16,1-3-1 16,3-1-1-16,-3 4 1 15,-4-1-1-15,0 1 0 16,0 0 0-16,-3-4 0 16,-1 1 0-16,1-4 0 15,-4 1 0-15,4 2 0 16,-1-2 2-16,-3-1-1 15,0-3 2-15,0 4-2 16,-3-1-1-16,-1-3 1 16,1 1 1-16,-1-4-1 15,-3 9-1-15,4-9 1 16,-4 10-1-16,0-4-3 0,4 1 2 16,-4-1 1-16,3-2 2 15,1 5-1-15,-4 1-1 16,3 9 1-1,-3-1-4-15,0-5 2 16,0 0 3-16,0 0 1 16,0-4-1-16,0 4-2 15,0-10-2-15,0 10 1 16,0-4 1 0,0 1 0-16,0-1 0 0,0 7 0 15,0 6 0-15,4-9 0 16,-4 0 0-16,0-4 2 15,0 1-3-15,0 2 0 16,0 1 1-16,3 0 0 16,-3 12-3-16,4-6 2 15,-4 3 3-15,3-3 1 16,1-3-4-16,-1 6 1 16,1 0 0-16,-1-3 0 15,1 0 0-15,-1-3 2 0,-3-1-1 16,4-2-1-16,-1-3-2 15,1-1 1-15,0-6 1 16,-4 7 2 0,0 0-1-16,3-7-1 0,-3-6 1 15,4 3-1-15,-4-3 0 16,3 6 0-16,-3-6 0 16,0 0 0-16,0 0-18 15,7 7-5-15,0-7-22 16,0-7-7-16,4 1-32 15,7-3-11-15,6-17-95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D5BEE-3186-47FB-A37F-BE02539B889C}" type="datetimeFigureOut">
              <a:rPr lang="zh-TW" altLang="en-US" smtClean="0"/>
              <a:t>2019/4/11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72343-FA34-4D3B-9840-51A328A1C0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895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392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259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063999" y="4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127996" y="4"/>
            <a:ext cx="4064000" cy="522287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5756555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439" userDrawn="1">
          <p15:clr>
            <a:srgbClr val="FBAE40"/>
          </p15:clr>
        </p15:guide>
        <p15:guide id="3" pos="7243" userDrawn="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0485" y="2018345"/>
            <a:ext cx="2422395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423365" y="2018345"/>
            <a:ext cx="2422395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346244" y="2018345"/>
            <a:ext cx="2422395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69121" y="2018345"/>
            <a:ext cx="2422395" cy="2349381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5290918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439" userDrawn="1">
          <p15:clr>
            <a:srgbClr val="FBAE40"/>
          </p15:clr>
        </p15:guide>
        <p15:guide id="3" pos="7243" userDrawn="1">
          <p15:clr>
            <a:srgbClr val="FBAE40"/>
          </p15:clr>
        </p15:guide>
        <p15:guide id="4" orient="horz" pos="436" userDrawn="1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7733" y="1983857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143800" y="1983857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175934" y="1983857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59866" y="1983857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376073" y="355649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39997" y="355649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672130" y="355649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656064" y="355649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0688198" y="355649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-1376073" y="411220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672130" y="411220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656064" y="411220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10688198" y="411220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572294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0" name="Picture Placeholder 4799"/>
          <p:cNvSpPr>
            <a:spLocks noGrp="1"/>
          </p:cNvSpPr>
          <p:nvPr>
            <p:ph type="pic" sz="quarter" idx="11"/>
          </p:nvPr>
        </p:nvSpPr>
        <p:spPr>
          <a:xfrm>
            <a:off x="3178" y="3013749"/>
            <a:ext cx="12036425" cy="3653752"/>
          </a:xfrm>
          <a:custGeom>
            <a:avLst/>
            <a:gdLst>
              <a:gd name="connsiteX0" fmla="*/ 5578382 w 12192001"/>
              <a:gd name="connsiteY0" fmla="*/ 1641853 h 3653752"/>
              <a:gd name="connsiteX1" fmla="*/ 5613635 w 12192001"/>
              <a:gd name="connsiteY1" fmla="*/ 1651528 h 3653752"/>
              <a:gd name="connsiteX2" fmla="*/ 5613104 w 12192001"/>
              <a:gd name="connsiteY2" fmla="*/ 1645078 h 3653752"/>
              <a:gd name="connsiteX3" fmla="*/ 3746225 w 12192001"/>
              <a:gd name="connsiteY3" fmla="*/ 1608305 h 3653752"/>
              <a:gd name="connsiteX4" fmla="*/ 3743545 w 12192001"/>
              <a:gd name="connsiteY4" fmla="*/ 1630717 h 3653752"/>
              <a:gd name="connsiteX5" fmla="*/ 3704216 w 12192001"/>
              <a:gd name="connsiteY5" fmla="*/ 1635175 h 3653752"/>
              <a:gd name="connsiteX6" fmla="*/ 3714962 w 12192001"/>
              <a:gd name="connsiteY6" fmla="*/ 1641631 h 3653752"/>
              <a:gd name="connsiteX7" fmla="*/ 3729059 w 12192001"/>
              <a:gd name="connsiteY7" fmla="*/ 1735382 h 3653752"/>
              <a:gd name="connsiteX8" fmla="*/ 3936143 w 12192001"/>
              <a:gd name="connsiteY8" fmla="*/ 1625454 h 3653752"/>
              <a:gd name="connsiteX9" fmla="*/ 3980921 w 12192001"/>
              <a:gd name="connsiteY9" fmla="*/ 1608305 h 3653752"/>
              <a:gd name="connsiteX10" fmla="*/ 4234191 w 12192001"/>
              <a:gd name="connsiteY10" fmla="*/ 1510361 h 3653752"/>
              <a:gd name="connsiteX11" fmla="*/ 4197177 w 12192001"/>
              <a:gd name="connsiteY11" fmla="*/ 1519284 h 3653752"/>
              <a:gd name="connsiteX12" fmla="*/ 4195613 w 12192001"/>
              <a:gd name="connsiteY12" fmla="*/ 1519386 h 3653752"/>
              <a:gd name="connsiteX13" fmla="*/ 4174810 w 12192001"/>
              <a:gd name="connsiteY13" fmla="*/ 1542148 h 3653752"/>
              <a:gd name="connsiteX14" fmla="*/ 3795842 w 12192001"/>
              <a:gd name="connsiteY14" fmla="*/ 1559253 h 3653752"/>
              <a:gd name="connsiteX15" fmla="*/ 3774425 w 12192001"/>
              <a:gd name="connsiteY15" fmla="*/ 1558553 h 3653752"/>
              <a:gd name="connsiteX16" fmla="*/ 3756115 w 12192001"/>
              <a:gd name="connsiteY16" fmla="*/ 1561702 h 3653752"/>
              <a:gd name="connsiteX17" fmla="*/ 3686876 w 12192001"/>
              <a:gd name="connsiteY17" fmla="*/ 1567231 h 3653752"/>
              <a:gd name="connsiteX18" fmla="*/ 4122090 w 12192001"/>
              <a:gd name="connsiteY18" fmla="*/ 1608305 h 3653752"/>
              <a:gd name="connsiteX19" fmla="*/ 3990181 w 12192001"/>
              <a:gd name="connsiteY19" fmla="*/ 1608305 h 3653752"/>
              <a:gd name="connsiteX20" fmla="*/ 3995844 w 12192001"/>
              <a:gd name="connsiteY20" fmla="*/ 1647158 h 3653752"/>
              <a:gd name="connsiteX21" fmla="*/ 4380642 w 12192001"/>
              <a:gd name="connsiteY21" fmla="*/ 1772648 h 3653752"/>
              <a:gd name="connsiteX22" fmla="*/ 4430763 w 12192001"/>
              <a:gd name="connsiteY22" fmla="*/ 1604946 h 3653752"/>
              <a:gd name="connsiteX23" fmla="*/ 4651299 w 12192001"/>
              <a:gd name="connsiteY23" fmla="*/ 1604946 h 3653752"/>
              <a:gd name="connsiteX24" fmla="*/ 4561079 w 12192001"/>
              <a:gd name="connsiteY24" fmla="*/ 1772648 h 3653752"/>
              <a:gd name="connsiteX25" fmla="*/ 4821712 w 12192001"/>
              <a:gd name="connsiteY25" fmla="*/ 1772648 h 3653752"/>
              <a:gd name="connsiteX26" fmla="*/ 5392630 w 12192001"/>
              <a:gd name="connsiteY26" fmla="*/ 1625908 h 3653752"/>
              <a:gd name="connsiteX27" fmla="*/ 5403912 w 12192001"/>
              <a:gd name="connsiteY27" fmla="*/ 1625852 h 3653752"/>
              <a:gd name="connsiteX28" fmla="*/ 5397233 w 12192001"/>
              <a:gd name="connsiteY28" fmla="*/ 1616993 h 3653752"/>
              <a:gd name="connsiteX29" fmla="*/ 5361789 w 12192001"/>
              <a:gd name="connsiteY29" fmla="*/ 1579870 h 3653752"/>
              <a:gd name="connsiteX30" fmla="*/ 5071647 w 12192001"/>
              <a:gd name="connsiteY30" fmla="*/ 1579870 h 3653752"/>
              <a:gd name="connsiteX31" fmla="*/ 5249688 w 12192001"/>
              <a:gd name="connsiteY31" fmla="*/ 1608305 h 3653752"/>
              <a:gd name="connsiteX32" fmla="*/ 4959546 w 12192001"/>
              <a:gd name="connsiteY32" fmla="*/ 1592507 h 3653752"/>
              <a:gd name="connsiteX33" fmla="*/ 5045269 w 12192001"/>
              <a:gd name="connsiteY33" fmla="*/ 1551434 h 3653752"/>
              <a:gd name="connsiteX34" fmla="*/ 4524332 w 12192001"/>
              <a:gd name="connsiteY34" fmla="*/ 1510361 h 3653752"/>
              <a:gd name="connsiteX35" fmla="*/ 4352885 w 12192001"/>
              <a:gd name="connsiteY35" fmla="*/ 1510361 h 3653752"/>
              <a:gd name="connsiteX36" fmla="*/ 4412233 w 12192001"/>
              <a:gd name="connsiteY36" fmla="*/ 1567231 h 3653752"/>
              <a:gd name="connsiteX37" fmla="*/ 4267162 w 12192001"/>
              <a:gd name="connsiteY37" fmla="*/ 1567231 h 3653752"/>
              <a:gd name="connsiteX38" fmla="*/ 4234191 w 12192001"/>
              <a:gd name="connsiteY38" fmla="*/ 1510361 h 3653752"/>
              <a:gd name="connsiteX39" fmla="*/ 2071312 w 12192001"/>
              <a:gd name="connsiteY39" fmla="*/ 1207050 h 3653752"/>
              <a:gd name="connsiteX40" fmla="*/ 2047708 w 12192001"/>
              <a:gd name="connsiteY40" fmla="*/ 1211401 h 3653752"/>
              <a:gd name="connsiteX41" fmla="*/ 2050070 w 12192001"/>
              <a:gd name="connsiteY41" fmla="*/ 1212047 h 3653752"/>
              <a:gd name="connsiteX42" fmla="*/ 2071312 w 12192001"/>
              <a:gd name="connsiteY42" fmla="*/ 1109106 h 3653752"/>
              <a:gd name="connsiteX43" fmla="*/ 1829287 w 12192001"/>
              <a:gd name="connsiteY43" fmla="*/ 1149538 h 3653752"/>
              <a:gd name="connsiteX44" fmla="*/ 1820161 w 12192001"/>
              <a:gd name="connsiteY44" fmla="*/ 1149015 h 3653752"/>
              <a:gd name="connsiteX45" fmla="*/ 1855759 w 12192001"/>
              <a:gd name="connsiteY45" fmla="*/ 1158900 h 3653752"/>
              <a:gd name="connsiteX46" fmla="*/ 1864989 w 12192001"/>
              <a:gd name="connsiteY46" fmla="*/ 1161425 h 3653752"/>
              <a:gd name="connsiteX47" fmla="*/ 1970958 w 12192001"/>
              <a:gd name="connsiteY47" fmla="*/ 1143959 h 3653752"/>
              <a:gd name="connsiteX48" fmla="*/ 2071312 w 12192001"/>
              <a:gd name="connsiteY48" fmla="*/ 1109106 h 3653752"/>
              <a:gd name="connsiteX49" fmla="*/ 12103777 w 12192001"/>
              <a:gd name="connsiteY49" fmla="*/ 701 h 3653752"/>
              <a:gd name="connsiteX50" fmla="*/ 12189609 w 12192001"/>
              <a:gd name="connsiteY50" fmla="*/ 58348 h 3653752"/>
              <a:gd name="connsiteX51" fmla="*/ 12019194 w 12192001"/>
              <a:gd name="connsiteY51" fmla="*/ 179465 h 3653752"/>
              <a:gd name="connsiteX52" fmla="*/ 11397685 w 12192001"/>
              <a:gd name="connsiteY52" fmla="*/ 673259 h 3653752"/>
              <a:gd name="connsiteX53" fmla="*/ 11748537 w 12192001"/>
              <a:gd name="connsiteY53" fmla="*/ 626674 h 3653752"/>
              <a:gd name="connsiteX54" fmla="*/ 11317490 w 12192001"/>
              <a:gd name="connsiteY54" fmla="*/ 831647 h 3653752"/>
              <a:gd name="connsiteX55" fmla="*/ 11748537 w 12192001"/>
              <a:gd name="connsiteY55" fmla="*/ 757110 h 3653752"/>
              <a:gd name="connsiteX56" fmla="*/ 11888878 w 12192001"/>
              <a:gd name="connsiteY56" fmla="*/ 794379 h 3653752"/>
              <a:gd name="connsiteX57" fmla="*/ 11317490 w 12192001"/>
              <a:gd name="connsiteY57" fmla="*/ 1157737 h 3653752"/>
              <a:gd name="connsiteX58" fmla="*/ 11618221 w 12192001"/>
              <a:gd name="connsiteY58" fmla="*/ 1241588 h 3653752"/>
              <a:gd name="connsiteX59" fmla="*/ 11447809 w 12192001"/>
              <a:gd name="connsiteY59" fmla="*/ 1409292 h 3653752"/>
              <a:gd name="connsiteX60" fmla="*/ 11748537 w 12192001"/>
              <a:gd name="connsiteY60" fmla="*/ 1278856 h 3653752"/>
              <a:gd name="connsiteX61" fmla="*/ 11748537 w 12192001"/>
              <a:gd name="connsiteY61" fmla="*/ 1325439 h 3653752"/>
              <a:gd name="connsiteX62" fmla="*/ 11838757 w 12192001"/>
              <a:gd name="connsiteY62" fmla="*/ 1362707 h 3653752"/>
              <a:gd name="connsiteX63" fmla="*/ 11618221 w 12192001"/>
              <a:gd name="connsiteY63" fmla="*/ 1483826 h 3653752"/>
              <a:gd name="connsiteX64" fmla="*/ 11928977 w 12192001"/>
              <a:gd name="connsiteY64" fmla="*/ 1446558 h 3653752"/>
              <a:gd name="connsiteX65" fmla="*/ 11538026 w 12192001"/>
              <a:gd name="connsiteY65" fmla="*/ 1688797 h 3653752"/>
              <a:gd name="connsiteX66" fmla="*/ 11748537 w 12192001"/>
              <a:gd name="connsiteY66" fmla="*/ 1688797 h 3653752"/>
              <a:gd name="connsiteX67" fmla="*/ 11447809 w 12192001"/>
              <a:gd name="connsiteY67" fmla="*/ 1856501 h 3653752"/>
              <a:gd name="connsiteX68" fmla="*/ 11838757 w 12192001"/>
              <a:gd name="connsiteY68" fmla="*/ 1856501 h 3653752"/>
              <a:gd name="connsiteX69" fmla="*/ 11447809 w 12192001"/>
              <a:gd name="connsiteY69" fmla="*/ 2098737 h 3653752"/>
              <a:gd name="connsiteX70" fmla="*/ 11748537 w 12192001"/>
              <a:gd name="connsiteY70" fmla="*/ 2061471 h 3653752"/>
              <a:gd name="connsiteX71" fmla="*/ 11487905 w 12192001"/>
              <a:gd name="connsiteY71" fmla="*/ 2257125 h 3653752"/>
              <a:gd name="connsiteX72" fmla="*/ 11798661 w 12192001"/>
              <a:gd name="connsiteY72" fmla="*/ 2219857 h 3653752"/>
              <a:gd name="connsiteX73" fmla="*/ 11618221 w 12192001"/>
              <a:gd name="connsiteY73" fmla="*/ 2462096 h 3653752"/>
              <a:gd name="connsiteX74" fmla="*/ 11888878 w 12192001"/>
              <a:gd name="connsiteY74" fmla="*/ 2508680 h 3653752"/>
              <a:gd name="connsiteX75" fmla="*/ 7407994 w 12192001"/>
              <a:gd name="connsiteY75" fmla="*/ 3524218 h 3653752"/>
              <a:gd name="connsiteX76" fmla="*/ 7367898 w 12192001"/>
              <a:gd name="connsiteY76" fmla="*/ 3645337 h 3653752"/>
              <a:gd name="connsiteX77" fmla="*/ 6796510 w 12192001"/>
              <a:gd name="connsiteY77" fmla="*/ 3645337 h 3653752"/>
              <a:gd name="connsiteX78" fmla="*/ 7017046 w 12192001"/>
              <a:gd name="connsiteY78" fmla="*/ 3608069 h 3653752"/>
              <a:gd name="connsiteX79" fmla="*/ 6796510 w 12192001"/>
              <a:gd name="connsiteY79" fmla="*/ 3561484 h 3653752"/>
              <a:gd name="connsiteX80" fmla="*/ 7057142 w 12192001"/>
              <a:gd name="connsiteY80" fmla="*/ 3524218 h 3653752"/>
              <a:gd name="connsiteX81" fmla="*/ 6225122 w 12192001"/>
              <a:gd name="connsiteY81" fmla="*/ 3524218 h 3653752"/>
              <a:gd name="connsiteX82" fmla="*/ 7808967 w 12192001"/>
              <a:gd name="connsiteY82" fmla="*/ 3356514 h 3653752"/>
              <a:gd name="connsiteX83" fmla="*/ 6355438 w 12192001"/>
              <a:gd name="connsiteY83" fmla="*/ 3440365 h 3653752"/>
              <a:gd name="connsiteX84" fmla="*/ 6706290 w 12192001"/>
              <a:gd name="connsiteY84" fmla="*/ 3356514 h 3653752"/>
              <a:gd name="connsiteX85" fmla="*/ 5132467 w 12192001"/>
              <a:gd name="connsiteY85" fmla="*/ 3440365 h 3653752"/>
              <a:gd name="connsiteX86" fmla="*/ 6796510 w 12192001"/>
              <a:gd name="connsiteY86" fmla="*/ 3235394 h 3653752"/>
              <a:gd name="connsiteX87" fmla="*/ 2716599 w 12192001"/>
              <a:gd name="connsiteY87" fmla="*/ 3319245 h 3653752"/>
              <a:gd name="connsiteX88" fmla="*/ 3638840 w 12192001"/>
              <a:gd name="connsiteY88" fmla="*/ 3486949 h 3653752"/>
              <a:gd name="connsiteX89" fmla="*/ 4029790 w 12192001"/>
              <a:gd name="connsiteY89" fmla="*/ 3524218 h 3653752"/>
              <a:gd name="connsiteX90" fmla="*/ 611487 w 12192001"/>
              <a:gd name="connsiteY90" fmla="*/ 2872036 h 3653752"/>
              <a:gd name="connsiteX91" fmla="*/ 1092655 w 12192001"/>
              <a:gd name="connsiteY91" fmla="*/ 2955889 h 3653752"/>
              <a:gd name="connsiteX92" fmla="*/ 350852 w 12192001"/>
              <a:gd name="connsiteY92" fmla="*/ 2667066 h 3653752"/>
              <a:gd name="connsiteX93" fmla="*/ 661608 w 12192001"/>
              <a:gd name="connsiteY93" fmla="*/ 2704334 h 3653752"/>
              <a:gd name="connsiteX94" fmla="*/ 180440 w 12192001"/>
              <a:gd name="connsiteY94" fmla="*/ 2378244 h 3653752"/>
              <a:gd name="connsiteX95" fmla="*/ 1092655 w 12192001"/>
              <a:gd name="connsiteY95" fmla="*/ 2667066 h 3653752"/>
              <a:gd name="connsiteX96" fmla="*/ 90220 w 12192001"/>
              <a:gd name="connsiteY96" fmla="*/ 2182591 h 3653752"/>
              <a:gd name="connsiteX97" fmla="*/ 571388 w 12192001"/>
              <a:gd name="connsiteY97" fmla="*/ 2219857 h 3653752"/>
              <a:gd name="connsiteX98" fmla="*/ 0 w 12192001"/>
              <a:gd name="connsiteY98" fmla="*/ 1893767 h 3653752"/>
              <a:gd name="connsiteX99" fmla="*/ 350852 w 12192001"/>
              <a:gd name="connsiteY99" fmla="*/ 1893767 h 3653752"/>
              <a:gd name="connsiteX100" fmla="*/ 260632 w 12192001"/>
              <a:gd name="connsiteY100" fmla="*/ 1856501 h 3653752"/>
              <a:gd name="connsiteX101" fmla="*/ 390951 w 12192001"/>
              <a:gd name="connsiteY101" fmla="*/ 1809916 h 3653752"/>
              <a:gd name="connsiteX102" fmla="*/ 130319 w 12192001"/>
              <a:gd name="connsiteY102" fmla="*/ 1688797 h 3653752"/>
              <a:gd name="connsiteX103" fmla="*/ 130319 w 12192001"/>
              <a:gd name="connsiteY103" fmla="*/ 1530411 h 3653752"/>
              <a:gd name="connsiteX104" fmla="*/ 350852 w 12192001"/>
              <a:gd name="connsiteY104" fmla="*/ 1483826 h 3653752"/>
              <a:gd name="connsiteX105" fmla="*/ 90220 w 12192001"/>
              <a:gd name="connsiteY105" fmla="*/ 1325439 h 3653752"/>
              <a:gd name="connsiteX106" fmla="*/ 741803 w 12192001"/>
              <a:gd name="connsiteY106" fmla="*/ 1325439 h 3653752"/>
              <a:gd name="connsiteX107" fmla="*/ 531292 w 12192001"/>
              <a:gd name="connsiteY107" fmla="*/ 1204319 h 3653752"/>
              <a:gd name="connsiteX108" fmla="*/ 872119 w 12192001"/>
              <a:gd name="connsiteY108" fmla="*/ 1036617 h 3653752"/>
              <a:gd name="connsiteX109" fmla="*/ 1363312 w 12192001"/>
              <a:gd name="connsiteY109" fmla="*/ 1241588 h 3653752"/>
              <a:gd name="connsiteX110" fmla="*/ 741803 w 12192001"/>
              <a:gd name="connsiteY110" fmla="*/ 999349 h 3653752"/>
              <a:gd name="connsiteX111" fmla="*/ 1561352 w 12192001"/>
              <a:gd name="connsiteY111" fmla="*/ 1077141 h 3653752"/>
              <a:gd name="connsiteX112" fmla="*/ 1770174 w 12192001"/>
              <a:gd name="connsiteY112" fmla="*/ 1135133 h 3653752"/>
              <a:gd name="connsiteX113" fmla="*/ 1996652 w 12192001"/>
              <a:gd name="connsiteY113" fmla="*/ 1099659 h 3653752"/>
              <a:gd name="connsiteX114" fmla="*/ 4003397 w 12192001"/>
              <a:gd name="connsiteY114" fmla="*/ 916377 h 3653752"/>
              <a:gd name="connsiteX115" fmla="*/ 3746225 w 12192001"/>
              <a:gd name="connsiteY115" fmla="*/ 929015 h 3653752"/>
              <a:gd name="connsiteX116" fmla="*/ 3139563 w 12192001"/>
              <a:gd name="connsiteY116" fmla="*/ 985886 h 3653752"/>
              <a:gd name="connsiteX117" fmla="*/ 5823380 w 12192001"/>
              <a:gd name="connsiteY117" fmla="*/ 1014321 h 3653752"/>
              <a:gd name="connsiteX118" fmla="*/ 4728751 w 12192001"/>
              <a:gd name="connsiteY118" fmla="*/ 944813 h 3653752"/>
              <a:gd name="connsiteX119" fmla="*/ 5764032 w 12192001"/>
              <a:gd name="connsiteY119" fmla="*/ 973248 h 3653752"/>
              <a:gd name="connsiteX120" fmla="*/ 5533237 w 12192001"/>
              <a:gd name="connsiteY120" fmla="*/ 944813 h 3653752"/>
              <a:gd name="connsiteX121" fmla="*/ 6489386 w 12192001"/>
              <a:gd name="connsiteY121" fmla="*/ 973248 h 3653752"/>
              <a:gd name="connsiteX122" fmla="*/ 5447513 w 12192001"/>
              <a:gd name="connsiteY122" fmla="*/ 916377 h 3653752"/>
              <a:gd name="connsiteX123" fmla="*/ 5994827 w 12192001"/>
              <a:gd name="connsiteY123" fmla="*/ 916377 h 3653752"/>
              <a:gd name="connsiteX124" fmla="*/ 5823380 w 12192001"/>
              <a:gd name="connsiteY124" fmla="*/ 903739 h 3653752"/>
              <a:gd name="connsiteX125" fmla="*/ 5968451 w 12192001"/>
              <a:gd name="connsiteY125" fmla="*/ 887942 h 3653752"/>
              <a:gd name="connsiteX126" fmla="*/ 5823380 w 12192001"/>
              <a:gd name="connsiteY126" fmla="*/ 875303 h 3653752"/>
              <a:gd name="connsiteX127" fmla="*/ 6199245 w 12192001"/>
              <a:gd name="connsiteY127" fmla="*/ 875303 h 3653752"/>
              <a:gd name="connsiteX128" fmla="*/ 6225621 w 12192001"/>
              <a:gd name="connsiteY128" fmla="*/ 916377 h 3653752"/>
              <a:gd name="connsiteX129" fmla="*/ 7437605 w 12192001"/>
              <a:gd name="connsiteY129" fmla="*/ 903437 h 3653752"/>
              <a:gd name="connsiteX130" fmla="*/ 7811787 w 12192001"/>
              <a:gd name="connsiteY130" fmla="*/ 942484 h 3653752"/>
              <a:gd name="connsiteX131" fmla="*/ 7945394 w 12192001"/>
              <a:gd name="connsiteY131" fmla="*/ 918536 h 3653752"/>
              <a:gd name="connsiteX132" fmla="*/ 10305033 w 12192001"/>
              <a:gd name="connsiteY132" fmla="*/ 552140 h 3653752"/>
              <a:gd name="connsiteX133" fmla="*/ 11838757 w 12192001"/>
              <a:gd name="connsiteY133" fmla="*/ 142199 h 3653752"/>
              <a:gd name="connsiteX134" fmla="*/ 12103777 w 12192001"/>
              <a:gd name="connsiteY134" fmla="*/ 701 h 365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192001" h="3653752">
                <a:moveTo>
                  <a:pt x="5578382" y="1641853"/>
                </a:moveTo>
                <a:lnTo>
                  <a:pt x="5613635" y="1651528"/>
                </a:lnTo>
                <a:lnTo>
                  <a:pt x="5613104" y="1645078"/>
                </a:lnTo>
                <a:close/>
                <a:moveTo>
                  <a:pt x="3746225" y="1608305"/>
                </a:moveTo>
                <a:cubicBezTo>
                  <a:pt x="3767655" y="1617783"/>
                  <a:pt x="3762709" y="1625287"/>
                  <a:pt x="3743545" y="1630717"/>
                </a:cubicBezTo>
                <a:lnTo>
                  <a:pt x="3704216" y="1635175"/>
                </a:lnTo>
                <a:lnTo>
                  <a:pt x="3714962" y="1641631"/>
                </a:lnTo>
                <a:cubicBezTo>
                  <a:pt x="3729685" y="1657935"/>
                  <a:pt x="3736577" y="1686468"/>
                  <a:pt x="3729059" y="1735382"/>
                </a:cubicBezTo>
                <a:cubicBezTo>
                  <a:pt x="3808001" y="1653858"/>
                  <a:pt x="3825543" y="1665068"/>
                  <a:pt x="3936143" y="1625454"/>
                </a:cubicBezTo>
                <a:lnTo>
                  <a:pt x="3980921" y="1608305"/>
                </a:lnTo>
                <a:close/>
                <a:moveTo>
                  <a:pt x="4234191" y="1510361"/>
                </a:moveTo>
                <a:cubicBezTo>
                  <a:pt x="4222652" y="1514705"/>
                  <a:pt x="4210185" y="1517519"/>
                  <a:pt x="4197177" y="1519284"/>
                </a:cubicBezTo>
                <a:lnTo>
                  <a:pt x="4195613" y="1519386"/>
                </a:lnTo>
                <a:lnTo>
                  <a:pt x="4174810" y="1542148"/>
                </a:lnTo>
                <a:cubicBezTo>
                  <a:pt x="4102682" y="1597248"/>
                  <a:pt x="3940021" y="1569953"/>
                  <a:pt x="3795842" y="1559253"/>
                </a:cubicBezTo>
                <a:lnTo>
                  <a:pt x="3774425" y="1558553"/>
                </a:lnTo>
                <a:lnTo>
                  <a:pt x="3756115" y="1561702"/>
                </a:lnTo>
                <a:cubicBezTo>
                  <a:pt x="3724793" y="1561702"/>
                  <a:pt x="3690174" y="1556173"/>
                  <a:pt x="3686876" y="1567231"/>
                </a:cubicBezTo>
                <a:cubicBezTo>
                  <a:pt x="3759413" y="1614623"/>
                  <a:pt x="4095714" y="1538796"/>
                  <a:pt x="4122090" y="1608305"/>
                </a:cubicBezTo>
                <a:lnTo>
                  <a:pt x="3990181" y="1608305"/>
                </a:lnTo>
                <a:lnTo>
                  <a:pt x="3995844" y="1647158"/>
                </a:lnTo>
                <a:cubicBezTo>
                  <a:pt x="4038209" y="1834337"/>
                  <a:pt x="4249073" y="1676569"/>
                  <a:pt x="4380642" y="1772648"/>
                </a:cubicBezTo>
                <a:cubicBezTo>
                  <a:pt x="4510958" y="1735382"/>
                  <a:pt x="4430763" y="1707430"/>
                  <a:pt x="4430763" y="1604946"/>
                </a:cubicBezTo>
                <a:cubicBezTo>
                  <a:pt x="4510958" y="1688797"/>
                  <a:pt x="4510958" y="1586311"/>
                  <a:pt x="4651299" y="1604946"/>
                </a:cubicBezTo>
                <a:cubicBezTo>
                  <a:pt x="4631250" y="1670164"/>
                  <a:pt x="4510958" y="1642212"/>
                  <a:pt x="4561079" y="1772648"/>
                </a:cubicBezTo>
                <a:cubicBezTo>
                  <a:pt x="4581129" y="1623579"/>
                  <a:pt x="4992126" y="1744698"/>
                  <a:pt x="4821712" y="1772648"/>
                </a:cubicBezTo>
                <a:cubicBezTo>
                  <a:pt x="5069816" y="1786624"/>
                  <a:pt x="5199506" y="1648618"/>
                  <a:pt x="5392630" y="1625908"/>
                </a:cubicBezTo>
                <a:lnTo>
                  <a:pt x="5403912" y="1625852"/>
                </a:lnTo>
                <a:lnTo>
                  <a:pt x="5397233" y="1616993"/>
                </a:lnTo>
                <a:cubicBezTo>
                  <a:pt x="5389814" y="1601986"/>
                  <a:pt x="5384869" y="1586188"/>
                  <a:pt x="5361789" y="1579870"/>
                </a:cubicBezTo>
                <a:cubicBezTo>
                  <a:pt x="5276064" y="1639900"/>
                  <a:pt x="5210124" y="1522998"/>
                  <a:pt x="5071647" y="1579870"/>
                </a:cubicBezTo>
                <a:cubicBezTo>
                  <a:pt x="5150776" y="1579870"/>
                  <a:pt x="5210124" y="1586188"/>
                  <a:pt x="5249688" y="1608305"/>
                </a:cubicBezTo>
                <a:cubicBezTo>
                  <a:pt x="5170559" y="1617784"/>
                  <a:pt x="5065053" y="1620943"/>
                  <a:pt x="4959546" y="1592507"/>
                </a:cubicBezTo>
                <a:cubicBezTo>
                  <a:pt x="4992516" y="1551434"/>
                  <a:pt x="5045269" y="1601986"/>
                  <a:pt x="5045269" y="1551434"/>
                </a:cubicBezTo>
                <a:cubicBezTo>
                  <a:pt x="4821069" y="1589348"/>
                  <a:pt x="4741940" y="1504041"/>
                  <a:pt x="4524332" y="1510361"/>
                </a:cubicBezTo>
                <a:cubicBezTo>
                  <a:pt x="4636434" y="1519839"/>
                  <a:pt x="4366074" y="1560913"/>
                  <a:pt x="4352885" y="1510361"/>
                </a:cubicBezTo>
                <a:cubicBezTo>
                  <a:pt x="4319915" y="1554594"/>
                  <a:pt x="4399044" y="1545115"/>
                  <a:pt x="4412233" y="1567231"/>
                </a:cubicBezTo>
                <a:cubicBezTo>
                  <a:pt x="4319915" y="1573551"/>
                  <a:pt x="4319915" y="1538796"/>
                  <a:pt x="4267162" y="1567231"/>
                </a:cubicBezTo>
                <a:cubicBezTo>
                  <a:pt x="4267162" y="1532477"/>
                  <a:pt x="4319915" y="1522998"/>
                  <a:pt x="4234191" y="1510361"/>
                </a:cubicBezTo>
                <a:close/>
                <a:moveTo>
                  <a:pt x="2071312" y="1207050"/>
                </a:moveTo>
                <a:lnTo>
                  <a:pt x="2047708" y="1211401"/>
                </a:lnTo>
                <a:lnTo>
                  <a:pt x="2050070" y="1212047"/>
                </a:lnTo>
                <a:close/>
                <a:moveTo>
                  <a:pt x="2071312" y="1109106"/>
                </a:moveTo>
                <a:cubicBezTo>
                  <a:pt x="1997128" y="1111475"/>
                  <a:pt x="1908107" y="1147612"/>
                  <a:pt x="1829287" y="1149538"/>
                </a:cubicBezTo>
                <a:lnTo>
                  <a:pt x="1820161" y="1149015"/>
                </a:lnTo>
                <a:lnTo>
                  <a:pt x="1855759" y="1158900"/>
                </a:lnTo>
                <a:lnTo>
                  <a:pt x="1864989" y="1161425"/>
                </a:lnTo>
                <a:lnTo>
                  <a:pt x="1970958" y="1143959"/>
                </a:lnTo>
                <a:cubicBezTo>
                  <a:pt x="2010316" y="1135172"/>
                  <a:pt x="2044936" y="1124113"/>
                  <a:pt x="2071312" y="1109106"/>
                </a:cubicBezTo>
                <a:close/>
                <a:moveTo>
                  <a:pt x="12103777" y="701"/>
                </a:moveTo>
                <a:cubicBezTo>
                  <a:pt x="12131344" y="4193"/>
                  <a:pt x="12159537" y="21080"/>
                  <a:pt x="12189609" y="58348"/>
                </a:cubicBezTo>
                <a:cubicBezTo>
                  <a:pt x="12209658" y="170149"/>
                  <a:pt x="12099389" y="160832"/>
                  <a:pt x="12019194" y="179465"/>
                </a:cubicBezTo>
                <a:cubicBezTo>
                  <a:pt x="12249755" y="449656"/>
                  <a:pt x="11558075" y="496239"/>
                  <a:pt x="11397685" y="673259"/>
                </a:cubicBezTo>
                <a:cubicBezTo>
                  <a:pt x="11447809" y="747794"/>
                  <a:pt x="11628246" y="608041"/>
                  <a:pt x="11748537" y="626674"/>
                </a:cubicBezTo>
                <a:cubicBezTo>
                  <a:pt x="11698416" y="775746"/>
                  <a:pt x="11457831" y="757110"/>
                  <a:pt x="11317490" y="831647"/>
                </a:cubicBezTo>
                <a:cubicBezTo>
                  <a:pt x="11407710" y="924815"/>
                  <a:pt x="11598172" y="747794"/>
                  <a:pt x="11748537" y="757110"/>
                </a:cubicBezTo>
                <a:cubicBezTo>
                  <a:pt x="11658320" y="878230"/>
                  <a:pt x="11778611" y="803695"/>
                  <a:pt x="11888878" y="794379"/>
                </a:cubicBezTo>
                <a:cubicBezTo>
                  <a:pt x="11758562" y="971399"/>
                  <a:pt x="11487905" y="1017984"/>
                  <a:pt x="11317490" y="1157737"/>
                </a:cubicBezTo>
                <a:cubicBezTo>
                  <a:pt x="11347564" y="1185686"/>
                  <a:pt x="11538026" y="1148420"/>
                  <a:pt x="11618221" y="1241588"/>
                </a:cubicBezTo>
                <a:cubicBezTo>
                  <a:pt x="11608196" y="1334755"/>
                  <a:pt x="11487905" y="1334755"/>
                  <a:pt x="11447809" y="1409292"/>
                </a:cubicBezTo>
                <a:cubicBezTo>
                  <a:pt x="11558075" y="1381340"/>
                  <a:pt x="11668342" y="1344074"/>
                  <a:pt x="11748537" y="1278856"/>
                </a:cubicBezTo>
                <a:cubicBezTo>
                  <a:pt x="11798661" y="1288173"/>
                  <a:pt x="11778611" y="1325439"/>
                  <a:pt x="11748537" y="1325439"/>
                </a:cubicBezTo>
                <a:cubicBezTo>
                  <a:pt x="11758562" y="1362707"/>
                  <a:pt x="11808683" y="1353391"/>
                  <a:pt x="11838757" y="1362707"/>
                </a:cubicBezTo>
                <a:cubicBezTo>
                  <a:pt x="11778611" y="1409292"/>
                  <a:pt x="11738513" y="1483826"/>
                  <a:pt x="11618221" y="1483826"/>
                </a:cubicBezTo>
                <a:cubicBezTo>
                  <a:pt x="11698416" y="1604946"/>
                  <a:pt x="11778611" y="1390657"/>
                  <a:pt x="11928977" y="1446558"/>
                </a:cubicBezTo>
                <a:cubicBezTo>
                  <a:pt x="11818708" y="1549044"/>
                  <a:pt x="11648295" y="1595629"/>
                  <a:pt x="11538026" y="1688797"/>
                </a:cubicBezTo>
                <a:cubicBezTo>
                  <a:pt x="11568100" y="1809916"/>
                  <a:pt x="11678367" y="1670164"/>
                  <a:pt x="11748537" y="1688797"/>
                </a:cubicBezTo>
                <a:cubicBezTo>
                  <a:pt x="11668342" y="1819233"/>
                  <a:pt x="11548051" y="1828549"/>
                  <a:pt x="11447809" y="1856501"/>
                </a:cubicBezTo>
                <a:cubicBezTo>
                  <a:pt x="11497930" y="2014887"/>
                  <a:pt x="11698416" y="1847182"/>
                  <a:pt x="11838757" y="1856501"/>
                </a:cubicBezTo>
                <a:cubicBezTo>
                  <a:pt x="11738513" y="1958985"/>
                  <a:pt x="11568100" y="2005570"/>
                  <a:pt x="11447809" y="2098737"/>
                </a:cubicBezTo>
                <a:cubicBezTo>
                  <a:pt x="11507954" y="2201224"/>
                  <a:pt x="11638270" y="2033520"/>
                  <a:pt x="11748537" y="2061471"/>
                </a:cubicBezTo>
                <a:cubicBezTo>
                  <a:pt x="11728490" y="2182591"/>
                  <a:pt x="11517979" y="2136006"/>
                  <a:pt x="11487905" y="2257125"/>
                </a:cubicBezTo>
                <a:cubicBezTo>
                  <a:pt x="11608196" y="2294391"/>
                  <a:pt x="11628246" y="2210540"/>
                  <a:pt x="11798661" y="2219857"/>
                </a:cubicBezTo>
                <a:cubicBezTo>
                  <a:pt x="11888878" y="2368928"/>
                  <a:pt x="11738513" y="2406194"/>
                  <a:pt x="11618221" y="2462096"/>
                </a:cubicBezTo>
                <a:cubicBezTo>
                  <a:pt x="11638270" y="2592531"/>
                  <a:pt x="11848782" y="2359609"/>
                  <a:pt x="11888878" y="2508680"/>
                </a:cubicBezTo>
                <a:cubicBezTo>
                  <a:pt x="10876421" y="3281979"/>
                  <a:pt x="8981817" y="3878257"/>
                  <a:pt x="7407994" y="3524218"/>
                </a:cubicBezTo>
                <a:cubicBezTo>
                  <a:pt x="7307752" y="3542851"/>
                  <a:pt x="7468140" y="3589436"/>
                  <a:pt x="7367898" y="3645337"/>
                </a:cubicBezTo>
                <a:cubicBezTo>
                  <a:pt x="7217532" y="3580119"/>
                  <a:pt x="7047118" y="3682603"/>
                  <a:pt x="6796510" y="3645337"/>
                </a:cubicBezTo>
                <a:cubicBezTo>
                  <a:pt x="6656169" y="3589436"/>
                  <a:pt x="6956898" y="3608069"/>
                  <a:pt x="7017046" y="3608069"/>
                </a:cubicBezTo>
                <a:cubicBezTo>
                  <a:pt x="7027068" y="3514901"/>
                  <a:pt x="6856656" y="3589436"/>
                  <a:pt x="6796510" y="3561484"/>
                </a:cubicBezTo>
                <a:cubicBezTo>
                  <a:pt x="6666194" y="3505583"/>
                  <a:pt x="6986972" y="3533534"/>
                  <a:pt x="7057142" y="3524218"/>
                </a:cubicBezTo>
                <a:cubicBezTo>
                  <a:pt x="6826582" y="3393782"/>
                  <a:pt x="6525851" y="3570801"/>
                  <a:pt x="6225122" y="3524218"/>
                </a:cubicBezTo>
                <a:cubicBezTo>
                  <a:pt x="6545900" y="3440365"/>
                  <a:pt x="7257629" y="3375147"/>
                  <a:pt x="7808967" y="3356514"/>
                </a:cubicBezTo>
                <a:cubicBezTo>
                  <a:pt x="7488189" y="3235394"/>
                  <a:pt x="6726340" y="3421732"/>
                  <a:pt x="6355438" y="3440365"/>
                </a:cubicBezTo>
                <a:cubicBezTo>
                  <a:pt x="5984537" y="3468316"/>
                  <a:pt x="6024636" y="3365830"/>
                  <a:pt x="6706290" y="3356514"/>
                </a:cubicBezTo>
                <a:cubicBezTo>
                  <a:pt x="6225122" y="3263346"/>
                  <a:pt x="5693830" y="3477633"/>
                  <a:pt x="5132467" y="3440365"/>
                </a:cubicBezTo>
                <a:cubicBezTo>
                  <a:pt x="5483319" y="3347197"/>
                  <a:pt x="6265218" y="3300612"/>
                  <a:pt x="6796510" y="3235394"/>
                </a:cubicBezTo>
                <a:cubicBezTo>
                  <a:pt x="5523418" y="3254027"/>
                  <a:pt x="4049837" y="3403098"/>
                  <a:pt x="2716599" y="3319245"/>
                </a:cubicBezTo>
                <a:cubicBezTo>
                  <a:pt x="2957185" y="3440365"/>
                  <a:pt x="3358157" y="3403098"/>
                  <a:pt x="3638840" y="3486949"/>
                </a:cubicBezTo>
                <a:cubicBezTo>
                  <a:pt x="3869400" y="3459000"/>
                  <a:pt x="4731494" y="3514901"/>
                  <a:pt x="4029790" y="3524218"/>
                </a:cubicBezTo>
                <a:cubicBezTo>
                  <a:pt x="2887014" y="3542851"/>
                  <a:pt x="1543749" y="3160860"/>
                  <a:pt x="611487" y="2872036"/>
                </a:cubicBezTo>
                <a:cubicBezTo>
                  <a:pt x="751828" y="2760236"/>
                  <a:pt x="942290" y="2946573"/>
                  <a:pt x="1092655" y="2955889"/>
                </a:cubicBezTo>
                <a:cubicBezTo>
                  <a:pt x="932265" y="2778869"/>
                  <a:pt x="571388" y="2788185"/>
                  <a:pt x="350852" y="2667066"/>
                </a:cubicBezTo>
                <a:cubicBezTo>
                  <a:pt x="350852" y="2620483"/>
                  <a:pt x="601462" y="2676382"/>
                  <a:pt x="661608" y="2704334"/>
                </a:cubicBezTo>
                <a:cubicBezTo>
                  <a:pt x="581413" y="2517997"/>
                  <a:pt x="210512" y="2611164"/>
                  <a:pt x="180440" y="2378244"/>
                </a:cubicBezTo>
                <a:cubicBezTo>
                  <a:pt x="431047" y="2527313"/>
                  <a:pt x="821998" y="2536630"/>
                  <a:pt x="1092655" y="2667066"/>
                </a:cubicBezTo>
                <a:cubicBezTo>
                  <a:pt x="691682" y="2490047"/>
                  <a:pt x="431047" y="2350293"/>
                  <a:pt x="90220" y="2182591"/>
                </a:cubicBezTo>
                <a:cubicBezTo>
                  <a:pt x="220536" y="2126689"/>
                  <a:pt x="431047" y="2238492"/>
                  <a:pt x="571388" y="2219857"/>
                </a:cubicBezTo>
                <a:cubicBezTo>
                  <a:pt x="310756" y="2080104"/>
                  <a:pt x="260632" y="1996253"/>
                  <a:pt x="0" y="1893767"/>
                </a:cubicBezTo>
                <a:cubicBezTo>
                  <a:pt x="70171" y="1781964"/>
                  <a:pt x="200489" y="1949669"/>
                  <a:pt x="350852" y="1893767"/>
                </a:cubicBezTo>
                <a:cubicBezTo>
                  <a:pt x="350852" y="1856501"/>
                  <a:pt x="300731" y="1865818"/>
                  <a:pt x="260632" y="1856501"/>
                </a:cubicBezTo>
                <a:cubicBezTo>
                  <a:pt x="270657" y="1800600"/>
                  <a:pt x="340828" y="1819233"/>
                  <a:pt x="390951" y="1809916"/>
                </a:cubicBezTo>
                <a:cubicBezTo>
                  <a:pt x="330805" y="1744698"/>
                  <a:pt x="240586" y="1707430"/>
                  <a:pt x="130319" y="1688797"/>
                </a:cubicBezTo>
                <a:cubicBezTo>
                  <a:pt x="160390" y="1614262"/>
                  <a:pt x="180440" y="1567677"/>
                  <a:pt x="130319" y="1530411"/>
                </a:cubicBezTo>
                <a:cubicBezTo>
                  <a:pt x="120292" y="1437242"/>
                  <a:pt x="290707" y="1511776"/>
                  <a:pt x="350852" y="1483826"/>
                </a:cubicBezTo>
                <a:cubicBezTo>
                  <a:pt x="310756" y="1390657"/>
                  <a:pt x="170415" y="1381340"/>
                  <a:pt x="90220" y="1325439"/>
                </a:cubicBezTo>
                <a:cubicBezTo>
                  <a:pt x="130319" y="1288173"/>
                  <a:pt x="501218" y="1297489"/>
                  <a:pt x="741803" y="1325439"/>
                </a:cubicBezTo>
                <a:cubicBezTo>
                  <a:pt x="721754" y="1241588"/>
                  <a:pt x="541316" y="1297489"/>
                  <a:pt x="531292" y="1204319"/>
                </a:cubicBezTo>
                <a:cubicBezTo>
                  <a:pt x="511243" y="1064567"/>
                  <a:pt x="781900" y="1167053"/>
                  <a:pt x="872119" y="1036617"/>
                </a:cubicBezTo>
                <a:cubicBezTo>
                  <a:pt x="1032509" y="1157737"/>
                  <a:pt x="982386" y="1139101"/>
                  <a:pt x="1363312" y="1241588"/>
                </a:cubicBezTo>
                <a:cubicBezTo>
                  <a:pt x="1293142" y="1036617"/>
                  <a:pt x="1012460" y="1017984"/>
                  <a:pt x="741803" y="999349"/>
                </a:cubicBezTo>
                <a:cubicBezTo>
                  <a:pt x="993664" y="950436"/>
                  <a:pt x="1270900" y="1001096"/>
                  <a:pt x="1561352" y="1077141"/>
                </a:cubicBezTo>
                <a:lnTo>
                  <a:pt x="1770174" y="1135133"/>
                </a:lnTo>
                <a:lnTo>
                  <a:pt x="1996652" y="1099659"/>
                </a:lnTo>
                <a:cubicBezTo>
                  <a:pt x="2586891" y="1009335"/>
                  <a:pt x="3345631" y="910848"/>
                  <a:pt x="4003397" y="916377"/>
                </a:cubicBezTo>
                <a:cubicBezTo>
                  <a:pt x="4464986" y="919536"/>
                  <a:pt x="3897890" y="938493"/>
                  <a:pt x="3746225" y="929015"/>
                </a:cubicBezTo>
                <a:cubicBezTo>
                  <a:pt x="3561588" y="957450"/>
                  <a:pt x="3297823" y="944813"/>
                  <a:pt x="3139563" y="985886"/>
                </a:cubicBezTo>
                <a:cubicBezTo>
                  <a:pt x="4016583" y="957450"/>
                  <a:pt x="4985923" y="1008003"/>
                  <a:pt x="5823380" y="1014321"/>
                </a:cubicBezTo>
                <a:cubicBezTo>
                  <a:pt x="5473889" y="992205"/>
                  <a:pt x="4959546" y="976407"/>
                  <a:pt x="4728751" y="944813"/>
                </a:cubicBezTo>
                <a:cubicBezTo>
                  <a:pt x="5098023" y="932175"/>
                  <a:pt x="5447513" y="1004842"/>
                  <a:pt x="5764032" y="973248"/>
                </a:cubicBezTo>
                <a:cubicBezTo>
                  <a:pt x="5315631" y="970089"/>
                  <a:pt x="5289253" y="935334"/>
                  <a:pt x="5533237" y="944813"/>
                </a:cubicBezTo>
                <a:cubicBezTo>
                  <a:pt x="5777220" y="951132"/>
                  <a:pt x="6278375" y="1014321"/>
                  <a:pt x="6489386" y="973248"/>
                </a:cubicBezTo>
                <a:cubicBezTo>
                  <a:pt x="6126709" y="966929"/>
                  <a:pt x="5658525" y="944813"/>
                  <a:pt x="5447513" y="916377"/>
                </a:cubicBezTo>
                <a:cubicBezTo>
                  <a:pt x="5645336" y="900580"/>
                  <a:pt x="5843161" y="960610"/>
                  <a:pt x="5994827" y="916377"/>
                </a:cubicBezTo>
                <a:cubicBezTo>
                  <a:pt x="5948668" y="913218"/>
                  <a:pt x="5737656" y="922696"/>
                  <a:pt x="5823380" y="903739"/>
                </a:cubicBezTo>
                <a:cubicBezTo>
                  <a:pt x="5862944" y="894261"/>
                  <a:pt x="5975043" y="919536"/>
                  <a:pt x="5968451" y="887942"/>
                </a:cubicBezTo>
                <a:cubicBezTo>
                  <a:pt x="5928884" y="887942"/>
                  <a:pt x="5731061" y="894261"/>
                  <a:pt x="5823380" y="875303"/>
                </a:cubicBezTo>
                <a:cubicBezTo>
                  <a:pt x="5988232" y="862666"/>
                  <a:pt x="6100333" y="897420"/>
                  <a:pt x="6199245" y="875303"/>
                </a:cubicBezTo>
                <a:cubicBezTo>
                  <a:pt x="6265186" y="894261"/>
                  <a:pt x="6159681" y="910058"/>
                  <a:pt x="6225621" y="916377"/>
                </a:cubicBezTo>
                <a:cubicBezTo>
                  <a:pt x="6613851" y="871354"/>
                  <a:pt x="7031755" y="871651"/>
                  <a:pt x="7437605" y="903437"/>
                </a:cubicBezTo>
                <a:lnTo>
                  <a:pt x="7811787" y="942484"/>
                </a:lnTo>
                <a:lnTo>
                  <a:pt x="7945394" y="918536"/>
                </a:lnTo>
                <a:cubicBezTo>
                  <a:pt x="8713666" y="793068"/>
                  <a:pt x="9572002" y="703539"/>
                  <a:pt x="10305033" y="552140"/>
                </a:cubicBezTo>
                <a:cubicBezTo>
                  <a:pt x="10806250" y="449656"/>
                  <a:pt x="11307465" y="151516"/>
                  <a:pt x="11838757" y="142199"/>
                </a:cubicBezTo>
                <a:cubicBezTo>
                  <a:pt x="11944013" y="100274"/>
                  <a:pt x="12021075" y="-9783"/>
                  <a:pt x="12103777" y="7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3614356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8455478" y="249385"/>
            <a:ext cx="3665271" cy="6341423"/>
          </a:xfrm>
          <a:custGeom>
            <a:avLst/>
            <a:gdLst>
              <a:gd name="connsiteX0" fmla="*/ 307429 w 2206068"/>
              <a:gd name="connsiteY0" fmla="*/ 0 h 4211023"/>
              <a:gd name="connsiteX1" fmla="*/ 434827 w 2206068"/>
              <a:gd name="connsiteY1" fmla="*/ 100767 h 4211023"/>
              <a:gd name="connsiteX2" fmla="*/ 524061 w 2206068"/>
              <a:gd name="connsiteY2" fmla="*/ 259840 h 4211023"/>
              <a:gd name="connsiteX3" fmla="*/ 574300 w 2206068"/>
              <a:gd name="connsiteY3" fmla="*/ 192081 h 4211023"/>
              <a:gd name="connsiteX4" fmla="*/ 577591 w 2206068"/>
              <a:gd name="connsiteY4" fmla="*/ 234393 h 4211023"/>
              <a:gd name="connsiteX5" fmla="*/ 593026 w 2206068"/>
              <a:gd name="connsiteY5" fmla="*/ 377923 h 4211023"/>
              <a:gd name="connsiteX6" fmla="*/ 597599 w 2206068"/>
              <a:gd name="connsiteY6" fmla="*/ 381824 h 4211023"/>
              <a:gd name="connsiteX7" fmla="*/ 612012 w 2206068"/>
              <a:gd name="connsiteY7" fmla="*/ 457325 h 4211023"/>
              <a:gd name="connsiteX8" fmla="*/ 659721 w 2206068"/>
              <a:gd name="connsiteY8" fmla="*/ 521722 h 4211023"/>
              <a:gd name="connsiteX9" fmla="*/ 670219 w 2206068"/>
              <a:gd name="connsiteY9" fmla="*/ 601785 h 4211023"/>
              <a:gd name="connsiteX10" fmla="*/ 639400 w 2206068"/>
              <a:gd name="connsiteY10" fmla="*/ 919185 h 4211023"/>
              <a:gd name="connsiteX11" fmla="*/ 644995 w 2206068"/>
              <a:gd name="connsiteY11" fmla="*/ 991115 h 4211023"/>
              <a:gd name="connsiteX12" fmla="*/ 683159 w 2206068"/>
              <a:gd name="connsiteY12" fmla="*/ 932808 h 4211023"/>
              <a:gd name="connsiteX13" fmla="*/ 723524 w 2206068"/>
              <a:gd name="connsiteY13" fmla="*/ 738112 h 4211023"/>
              <a:gd name="connsiteX14" fmla="*/ 779982 w 2206068"/>
              <a:gd name="connsiteY14" fmla="*/ 695409 h 4211023"/>
              <a:gd name="connsiteX15" fmla="*/ 883490 w 2206068"/>
              <a:gd name="connsiteY15" fmla="*/ 708642 h 4211023"/>
              <a:gd name="connsiteX16" fmla="*/ 937384 w 2206068"/>
              <a:gd name="connsiteY16" fmla="*/ 742760 h 4211023"/>
              <a:gd name="connsiteX17" fmla="*/ 1035696 w 2206068"/>
              <a:gd name="connsiteY17" fmla="*/ 798965 h 4211023"/>
              <a:gd name="connsiteX18" fmla="*/ 1118174 w 2206068"/>
              <a:gd name="connsiteY18" fmla="*/ 596736 h 4211023"/>
              <a:gd name="connsiteX19" fmla="*/ 1214113 w 2206068"/>
              <a:gd name="connsiteY19" fmla="*/ 512651 h 4211023"/>
              <a:gd name="connsiteX20" fmla="*/ 1312164 w 2206068"/>
              <a:gd name="connsiteY20" fmla="*/ 675296 h 4211023"/>
              <a:gd name="connsiteX21" fmla="*/ 1399423 w 2206068"/>
              <a:gd name="connsiteY21" fmla="*/ 808982 h 4211023"/>
              <a:gd name="connsiteX22" fmla="*/ 1391956 w 2206068"/>
              <a:gd name="connsiteY22" fmla="*/ 877672 h 4211023"/>
              <a:gd name="connsiteX23" fmla="*/ 1426933 w 2206068"/>
              <a:gd name="connsiteY23" fmla="*/ 943060 h 4211023"/>
              <a:gd name="connsiteX24" fmla="*/ 1498879 w 2206068"/>
              <a:gd name="connsiteY24" fmla="*/ 605433 h 4211023"/>
              <a:gd name="connsiteX25" fmla="*/ 1520100 w 2206068"/>
              <a:gd name="connsiteY25" fmla="*/ 603782 h 4211023"/>
              <a:gd name="connsiteX26" fmla="*/ 1625653 w 2206068"/>
              <a:gd name="connsiteY26" fmla="*/ 753073 h 4211023"/>
              <a:gd name="connsiteX27" fmla="*/ 1626311 w 2206068"/>
              <a:gd name="connsiteY27" fmla="*/ 761536 h 4211023"/>
              <a:gd name="connsiteX28" fmla="*/ 1654808 w 2206068"/>
              <a:gd name="connsiteY28" fmla="*/ 908306 h 4211023"/>
              <a:gd name="connsiteX29" fmla="*/ 1666136 w 2206068"/>
              <a:gd name="connsiteY29" fmla="*/ 1273509 h 4211023"/>
              <a:gd name="connsiteX30" fmla="*/ 1670259 w 2206068"/>
              <a:gd name="connsiteY30" fmla="*/ 1600961 h 4211023"/>
              <a:gd name="connsiteX31" fmla="*/ 1686976 w 2206068"/>
              <a:gd name="connsiteY31" fmla="*/ 1706081 h 4211023"/>
              <a:gd name="connsiteX32" fmla="*/ 1698357 w 2206068"/>
              <a:gd name="connsiteY32" fmla="*/ 1632830 h 4211023"/>
              <a:gd name="connsiteX33" fmla="*/ 1773059 w 2206068"/>
              <a:gd name="connsiteY33" fmla="*/ 1001271 h 4211023"/>
              <a:gd name="connsiteX34" fmla="*/ 1831024 w 2206068"/>
              <a:gd name="connsiteY34" fmla="*/ 758381 h 4211023"/>
              <a:gd name="connsiteX35" fmla="*/ 1879618 w 2206068"/>
              <a:gd name="connsiteY35" fmla="*/ 669466 h 4211023"/>
              <a:gd name="connsiteX36" fmla="*/ 1904720 w 2206068"/>
              <a:gd name="connsiteY36" fmla="*/ 607918 h 4211023"/>
              <a:gd name="connsiteX37" fmla="*/ 1986938 w 2206068"/>
              <a:gd name="connsiteY37" fmla="*/ 512130 h 4211023"/>
              <a:gd name="connsiteX38" fmla="*/ 2075704 w 2206068"/>
              <a:gd name="connsiteY38" fmla="*/ 445630 h 4211023"/>
              <a:gd name="connsiteX39" fmla="*/ 2166549 w 2206068"/>
              <a:gd name="connsiteY39" fmla="*/ 570524 h 4211023"/>
              <a:gd name="connsiteX40" fmla="*/ 2204955 w 2206068"/>
              <a:gd name="connsiteY40" fmla="*/ 899566 h 4211023"/>
              <a:gd name="connsiteX41" fmla="*/ 2149519 w 2206068"/>
              <a:gd name="connsiteY41" fmla="*/ 1010298 h 4211023"/>
              <a:gd name="connsiteX42" fmla="*/ 2124642 w 2206068"/>
              <a:gd name="connsiteY42" fmla="*/ 910070 h 4211023"/>
              <a:gd name="connsiteX43" fmla="*/ 2059072 w 2206068"/>
              <a:gd name="connsiteY43" fmla="*/ 1000306 h 4211023"/>
              <a:gd name="connsiteX44" fmla="*/ 1975415 w 2206068"/>
              <a:gd name="connsiteY44" fmla="*/ 1406952 h 4211023"/>
              <a:gd name="connsiteX45" fmla="*/ 1896607 w 2206068"/>
              <a:gd name="connsiteY45" fmla="*/ 2260184 h 4211023"/>
              <a:gd name="connsiteX46" fmla="*/ 1879404 w 2206068"/>
              <a:gd name="connsiteY46" fmla="*/ 2423280 h 4211023"/>
              <a:gd name="connsiteX47" fmla="*/ 1856537 w 2206068"/>
              <a:gd name="connsiteY47" fmla="*/ 2403775 h 4211023"/>
              <a:gd name="connsiteX48" fmla="*/ 1844532 w 2206068"/>
              <a:gd name="connsiteY48" fmla="*/ 2523899 h 4211023"/>
              <a:gd name="connsiteX49" fmla="*/ 1763906 w 2206068"/>
              <a:gd name="connsiteY49" fmla="*/ 3079297 h 4211023"/>
              <a:gd name="connsiteX50" fmla="*/ 1759470 w 2206068"/>
              <a:gd name="connsiteY50" fmla="*/ 3296738 h 4211023"/>
              <a:gd name="connsiteX51" fmla="*/ 1731544 w 2206068"/>
              <a:gd name="connsiteY51" fmla="*/ 3541548 h 4211023"/>
              <a:gd name="connsiteX52" fmla="*/ 1730002 w 2206068"/>
              <a:gd name="connsiteY52" fmla="*/ 3686398 h 4211023"/>
              <a:gd name="connsiteX53" fmla="*/ 1736914 w 2206068"/>
              <a:gd name="connsiteY53" fmla="*/ 3775253 h 4211023"/>
              <a:gd name="connsiteX54" fmla="*/ 1671898 w 2206068"/>
              <a:gd name="connsiteY54" fmla="*/ 3707945 h 4211023"/>
              <a:gd name="connsiteX55" fmla="*/ 1606622 w 2206068"/>
              <a:gd name="connsiteY55" fmla="*/ 3747077 h 4211023"/>
              <a:gd name="connsiteX56" fmla="*/ 1587012 w 2206068"/>
              <a:gd name="connsiteY56" fmla="*/ 3714548 h 4211023"/>
              <a:gd name="connsiteX57" fmla="*/ 1502819 w 2206068"/>
              <a:gd name="connsiteY57" fmla="*/ 3784950 h 4211023"/>
              <a:gd name="connsiteX58" fmla="*/ 1507462 w 2206068"/>
              <a:gd name="connsiteY58" fmla="*/ 3899522 h 4211023"/>
              <a:gd name="connsiteX59" fmla="*/ 1419874 w 2206068"/>
              <a:gd name="connsiteY59" fmla="*/ 3761604 h 4211023"/>
              <a:gd name="connsiteX60" fmla="*/ 1344031 w 2206068"/>
              <a:gd name="connsiteY60" fmla="*/ 3610003 h 4211023"/>
              <a:gd name="connsiteX61" fmla="*/ 1266543 w 2206068"/>
              <a:gd name="connsiteY61" fmla="*/ 3437245 h 4211023"/>
              <a:gd name="connsiteX62" fmla="*/ 1231567 w 2206068"/>
              <a:gd name="connsiteY62" fmla="*/ 3371857 h 4211023"/>
              <a:gd name="connsiteX63" fmla="*/ 1188136 w 2206068"/>
              <a:gd name="connsiteY63" fmla="*/ 3362465 h 4211023"/>
              <a:gd name="connsiteX64" fmla="*/ 1168890 w 2206068"/>
              <a:gd name="connsiteY64" fmla="*/ 3389503 h 4211023"/>
              <a:gd name="connsiteX65" fmla="*/ 1163692 w 2206068"/>
              <a:gd name="connsiteY65" fmla="*/ 3432475 h 4211023"/>
              <a:gd name="connsiteX66" fmla="*/ 1119309 w 2206068"/>
              <a:gd name="connsiteY66" fmla="*/ 3465725 h 4211023"/>
              <a:gd name="connsiteX67" fmla="*/ 1087069 w 2206068"/>
              <a:gd name="connsiteY67" fmla="*/ 3600194 h 4211023"/>
              <a:gd name="connsiteX68" fmla="*/ 1001265 w 2206068"/>
              <a:gd name="connsiteY68" fmla="*/ 3704774 h 4211023"/>
              <a:gd name="connsiteX69" fmla="*/ 961317 w 2206068"/>
              <a:gd name="connsiteY69" fmla="*/ 3520583 h 4211023"/>
              <a:gd name="connsiteX70" fmla="*/ 867579 w 2206068"/>
              <a:gd name="connsiteY70" fmla="*/ 3468280 h 4211023"/>
              <a:gd name="connsiteX71" fmla="*/ 746626 w 2206068"/>
              <a:gd name="connsiteY71" fmla="*/ 3230795 h 4211023"/>
              <a:gd name="connsiteX72" fmla="*/ 718198 w 2206068"/>
              <a:gd name="connsiteY72" fmla="*/ 3194695 h 4211023"/>
              <a:gd name="connsiteX73" fmla="*/ 708428 w 2206068"/>
              <a:gd name="connsiteY73" fmla="*/ 3233766 h 4211023"/>
              <a:gd name="connsiteX74" fmla="*/ 754767 w 2206068"/>
              <a:gd name="connsiteY74" fmla="*/ 3719692 h 4211023"/>
              <a:gd name="connsiteX75" fmla="*/ 823541 w 2206068"/>
              <a:gd name="connsiteY75" fmla="*/ 4054886 h 4211023"/>
              <a:gd name="connsiteX76" fmla="*/ 622188 w 2206068"/>
              <a:gd name="connsiteY76" fmla="*/ 4211023 h 4211023"/>
              <a:gd name="connsiteX77" fmla="*/ 489558 w 2206068"/>
              <a:gd name="connsiteY77" fmla="*/ 4097893 h 4211023"/>
              <a:gd name="connsiteX78" fmla="*/ 450598 w 2206068"/>
              <a:gd name="connsiteY78" fmla="*/ 3926395 h 4211023"/>
              <a:gd name="connsiteX79" fmla="*/ 384924 w 2206068"/>
              <a:gd name="connsiteY79" fmla="*/ 3850625 h 4211023"/>
              <a:gd name="connsiteX80" fmla="*/ 271801 w 2206068"/>
              <a:gd name="connsiteY80" fmla="*/ 3604017 h 4211023"/>
              <a:gd name="connsiteX81" fmla="*/ 209939 w 2206068"/>
              <a:gd name="connsiteY81" fmla="*/ 3357678 h 4211023"/>
              <a:gd name="connsiteX82" fmla="*/ 186969 w 2206068"/>
              <a:gd name="connsiteY82" fmla="*/ 3172166 h 4211023"/>
              <a:gd name="connsiteX83" fmla="*/ 154262 w 2206068"/>
              <a:gd name="connsiteY83" fmla="*/ 3081061 h 4211023"/>
              <a:gd name="connsiteX84" fmla="*/ 136921 w 2206068"/>
              <a:gd name="connsiteY84" fmla="*/ 3022815 h 4211023"/>
              <a:gd name="connsiteX85" fmla="*/ 65185 w 2206068"/>
              <a:gd name="connsiteY85" fmla="*/ 2649541 h 4211023"/>
              <a:gd name="connsiteX86" fmla="*/ 71335 w 2206068"/>
              <a:gd name="connsiteY86" fmla="*/ 2563927 h 4211023"/>
              <a:gd name="connsiteX87" fmla="*/ 67022 w 2206068"/>
              <a:gd name="connsiteY87" fmla="*/ 2453586 h 4211023"/>
              <a:gd name="connsiteX88" fmla="*/ 15451 w 2206068"/>
              <a:gd name="connsiteY88" fmla="*/ 1955296 h 4211023"/>
              <a:gd name="connsiteX89" fmla="*/ 0 w 2206068"/>
              <a:gd name="connsiteY89" fmla="*/ 1262641 h 4211023"/>
              <a:gd name="connsiteX90" fmla="*/ 23024 w 2206068"/>
              <a:gd name="connsiteY90" fmla="*/ 1009699 h 4211023"/>
              <a:gd name="connsiteX91" fmla="*/ 52233 w 2206068"/>
              <a:gd name="connsiteY91" fmla="*/ 726479 h 4211023"/>
              <a:gd name="connsiteX92" fmla="*/ 185037 w 2206068"/>
              <a:gd name="connsiteY92" fmla="*/ 73373 h 4211023"/>
              <a:gd name="connsiteX93" fmla="*/ 206225 w 2206068"/>
              <a:gd name="connsiteY93" fmla="*/ 16387 h 4211023"/>
              <a:gd name="connsiteX94" fmla="*/ 307429 w 2206068"/>
              <a:gd name="connsiteY94" fmla="*/ 0 h 421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206068" h="4211023">
                <a:moveTo>
                  <a:pt x="307429" y="0"/>
                </a:moveTo>
                <a:cubicBezTo>
                  <a:pt x="336516" y="44563"/>
                  <a:pt x="378664" y="92365"/>
                  <a:pt x="434827" y="100767"/>
                </a:cubicBezTo>
                <a:cubicBezTo>
                  <a:pt x="464901" y="158023"/>
                  <a:pt x="493987" y="202585"/>
                  <a:pt x="524061" y="259840"/>
                </a:cubicBezTo>
                <a:cubicBezTo>
                  <a:pt x="539392" y="237364"/>
                  <a:pt x="550809" y="219449"/>
                  <a:pt x="574300" y="192081"/>
                </a:cubicBezTo>
                <a:cubicBezTo>
                  <a:pt x="576274" y="217468"/>
                  <a:pt x="581177" y="225600"/>
                  <a:pt x="577591" y="234393"/>
                </a:cubicBezTo>
                <a:cubicBezTo>
                  <a:pt x="556075" y="287148"/>
                  <a:pt x="555451" y="334021"/>
                  <a:pt x="593026" y="377923"/>
                </a:cubicBezTo>
                <a:cubicBezTo>
                  <a:pt x="597270" y="377593"/>
                  <a:pt x="597599" y="381824"/>
                  <a:pt x="597599" y="381824"/>
                </a:cubicBezTo>
                <a:cubicBezTo>
                  <a:pt x="603818" y="406881"/>
                  <a:pt x="601878" y="436829"/>
                  <a:pt x="612012" y="457325"/>
                </a:cubicBezTo>
                <a:cubicBezTo>
                  <a:pt x="622476" y="482052"/>
                  <a:pt x="649587" y="501227"/>
                  <a:pt x="659721" y="521722"/>
                </a:cubicBezTo>
                <a:cubicBezTo>
                  <a:pt x="670185" y="546449"/>
                  <a:pt x="672489" y="576067"/>
                  <a:pt x="670219" y="601785"/>
                </a:cubicBezTo>
                <a:cubicBezTo>
                  <a:pt x="661471" y="708885"/>
                  <a:pt x="648478" y="816315"/>
                  <a:pt x="639400" y="919185"/>
                </a:cubicBezTo>
                <a:cubicBezTo>
                  <a:pt x="637130" y="944902"/>
                  <a:pt x="621799" y="967378"/>
                  <a:pt x="644995" y="991115"/>
                </a:cubicBezTo>
                <a:cubicBezTo>
                  <a:pt x="674047" y="980341"/>
                  <a:pt x="676316" y="954624"/>
                  <a:pt x="683159" y="932808"/>
                </a:cubicBezTo>
                <a:cubicBezTo>
                  <a:pt x="695199" y="868019"/>
                  <a:pt x="711484" y="802901"/>
                  <a:pt x="723524" y="738112"/>
                </a:cubicBezTo>
                <a:cubicBezTo>
                  <a:pt x="733624" y="703272"/>
                  <a:pt x="745369" y="689588"/>
                  <a:pt x="779982" y="695409"/>
                </a:cubicBezTo>
                <a:cubicBezTo>
                  <a:pt x="814594" y="701231"/>
                  <a:pt x="849207" y="707052"/>
                  <a:pt x="883490" y="708642"/>
                </a:cubicBezTo>
                <a:cubicBezTo>
                  <a:pt x="909285" y="710892"/>
                  <a:pt x="926921" y="718034"/>
                  <a:pt x="937384" y="742760"/>
                </a:cubicBezTo>
                <a:cubicBezTo>
                  <a:pt x="963543" y="804577"/>
                  <a:pt x="963543" y="804577"/>
                  <a:pt x="1035696" y="798965"/>
                </a:cubicBezTo>
                <a:cubicBezTo>
                  <a:pt x="1091166" y="743568"/>
                  <a:pt x="1093730" y="666747"/>
                  <a:pt x="1118174" y="596736"/>
                </a:cubicBezTo>
                <a:cubicBezTo>
                  <a:pt x="1136104" y="552774"/>
                  <a:pt x="1158937" y="516943"/>
                  <a:pt x="1214113" y="512651"/>
                </a:cubicBezTo>
                <a:cubicBezTo>
                  <a:pt x="1223952" y="584251"/>
                  <a:pt x="1314728" y="598474"/>
                  <a:pt x="1312164" y="675296"/>
                </a:cubicBezTo>
                <a:cubicBezTo>
                  <a:pt x="1382706" y="703863"/>
                  <a:pt x="1401987" y="732161"/>
                  <a:pt x="1399423" y="808982"/>
                </a:cubicBezTo>
                <a:cubicBezTo>
                  <a:pt x="1396824" y="830468"/>
                  <a:pt x="1394226" y="851954"/>
                  <a:pt x="1391956" y="877672"/>
                </a:cubicBezTo>
                <a:cubicBezTo>
                  <a:pt x="1385443" y="903719"/>
                  <a:pt x="1391333" y="924545"/>
                  <a:pt x="1426933" y="943060"/>
                </a:cubicBezTo>
                <a:cubicBezTo>
                  <a:pt x="1460818" y="829747"/>
                  <a:pt x="1451273" y="707043"/>
                  <a:pt x="1498879" y="605433"/>
                </a:cubicBezTo>
                <a:cubicBezTo>
                  <a:pt x="1507367" y="604773"/>
                  <a:pt x="1519771" y="599551"/>
                  <a:pt x="1520100" y="603782"/>
                </a:cubicBezTo>
                <a:cubicBezTo>
                  <a:pt x="1545930" y="661368"/>
                  <a:pt x="1620057" y="681143"/>
                  <a:pt x="1625653" y="753073"/>
                </a:cubicBezTo>
                <a:cubicBezTo>
                  <a:pt x="1625982" y="757304"/>
                  <a:pt x="1626311" y="761536"/>
                  <a:pt x="1626311" y="761536"/>
                </a:cubicBezTo>
                <a:cubicBezTo>
                  <a:pt x="1680863" y="804117"/>
                  <a:pt x="1655103" y="857202"/>
                  <a:pt x="1654808" y="908306"/>
                </a:cubicBezTo>
                <a:cubicBezTo>
                  <a:pt x="1655864" y="1031671"/>
                  <a:pt x="1665409" y="1154375"/>
                  <a:pt x="1666136" y="1273509"/>
                </a:cubicBezTo>
                <a:cubicBezTo>
                  <a:pt x="1670450" y="1383850"/>
                  <a:pt x="1670190" y="1490290"/>
                  <a:pt x="1670259" y="1600961"/>
                </a:cubicBezTo>
                <a:cubicBezTo>
                  <a:pt x="1672892" y="1634811"/>
                  <a:pt x="1675525" y="1668660"/>
                  <a:pt x="1686976" y="1706081"/>
                </a:cubicBezTo>
                <a:cubicBezTo>
                  <a:pt x="1689245" y="1680363"/>
                  <a:pt x="1696088" y="1658547"/>
                  <a:pt x="1698357" y="1632830"/>
                </a:cubicBezTo>
                <a:cubicBezTo>
                  <a:pt x="1711940" y="1423191"/>
                  <a:pt x="1738255" y="1212561"/>
                  <a:pt x="1773059" y="1001271"/>
                </a:cubicBezTo>
                <a:cubicBezTo>
                  <a:pt x="1792271" y="918897"/>
                  <a:pt x="1811812" y="840755"/>
                  <a:pt x="1831024" y="758381"/>
                </a:cubicBezTo>
                <a:cubicBezTo>
                  <a:pt x="1841453" y="727773"/>
                  <a:pt x="1864944" y="700405"/>
                  <a:pt x="1879618" y="669466"/>
                </a:cubicBezTo>
                <a:cubicBezTo>
                  <a:pt x="1891034" y="651550"/>
                  <a:pt x="1897877" y="629734"/>
                  <a:pt x="1904720" y="607918"/>
                </a:cubicBezTo>
                <a:cubicBezTo>
                  <a:pt x="1918405" y="564285"/>
                  <a:pt x="1936994" y="528785"/>
                  <a:pt x="1986938" y="512130"/>
                </a:cubicBezTo>
                <a:cubicBezTo>
                  <a:pt x="2015990" y="501356"/>
                  <a:pt x="2039481" y="473988"/>
                  <a:pt x="2075704" y="445630"/>
                </a:cubicBezTo>
                <a:cubicBezTo>
                  <a:pt x="2128611" y="467055"/>
                  <a:pt x="2158026" y="515848"/>
                  <a:pt x="2166549" y="570524"/>
                </a:cubicBezTo>
                <a:cubicBezTo>
                  <a:pt x="2187840" y="679544"/>
                  <a:pt x="2196397" y="789555"/>
                  <a:pt x="2204955" y="899566"/>
                </a:cubicBezTo>
                <a:cubicBezTo>
                  <a:pt x="2208246" y="941878"/>
                  <a:pt x="2207952" y="992982"/>
                  <a:pt x="2149519" y="1010298"/>
                </a:cubicBezTo>
                <a:cubicBezTo>
                  <a:pt x="2142971" y="981010"/>
                  <a:pt x="2131849" y="947820"/>
                  <a:pt x="2124642" y="910070"/>
                </a:cubicBezTo>
                <a:cubicBezTo>
                  <a:pt x="2075027" y="930957"/>
                  <a:pt x="2069501" y="969698"/>
                  <a:pt x="2059072" y="1000306"/>
                </a:cubicBezTo>
                <a:cubicBezTo>
                  <a:pt x="2026832" y="1134775"/>
                  <a:pt x="1990348" y="1269573"/>
                  <a:pt x="1975415" y="1406952"/>
                </a:cubicBezTo>
                <a:cubicBezTo>
                  <a:pt x="1941962" y="1690503"/>
                  <a:pt x="1921571" y="1977294"/>
                  <a:pt x="1896607" y="2260184"/>
                </a:cubicBezTo>
                <a:cubicBezTo>
                  <a:pt x="1892398" y="2315850"/>
                  <a:pt x="1883614" y="2367614"/>
                  <a:pt x="1879404" y="2423280"/>
                </a:cubicBezTo>
                <a:cubicBezTo>
                  <a:pt x="1874831" y="2419379"/>
                  <a:pt x="1866013" y="2415808"/>
                  <a:pt x="1856537" y="2403775"/>
                </a:cubicBezTo>
                <a:cubicBezTo>
                  <a:pt x="1851340" y="2446747"/>
                  <a:pt x="1850058" y="2485158"/>
                  <a:pt x="1844532" y="2523899"/>
                </a:cubicBezTo>
                <a:cubicBezTo>
                  <a:pt x="1820486" y="2708811"/>
                  <a:pt x="1796440" y="2893724"/>
                  <a:pt x="1763906" y="3079297"/>
                </a:cubicBezTo>
                <a:cubicBezTo>
                  <a:pt x="1752524" y="3152548"/>
                  <a:pt x="1762364" y="3224148"/>
                  <a:pt x="1759470" y="3296738"/>
                </a:cubicBezTo>
                <a:cubicBezTo>
                  <a:pt x="1761480" y="3377461"/>
                  <a:pt x="1755000" y="3458844"/>
                  <a:pt x="1731544" y="3541548"/>
                </a:cubicBezTo>
                <a:cubicBezTo>
                  <a:pt x="1722102" y="3584850"/>
                  <a:pt x="1730296" y="3635294"/>
                  <a:pt x="1730002" y="3686398"/>
                </a:cubicBezTo>
                <a:cubicBezTo>
                  <a:pt x="1727403" y="3707884"/>
                  <a:pt x="1733622" y="3732941"/>
                  <a:pt x="1736914" y="3775253"/>
                </a:cubicBezTo>
                <a:cubicBezTo>
                  <a:pt x="1708815" y="3743385"/>
                  <a:pt x="1690521" y="3727781"/>
                  <a:pt x="1671898" y="3707945"/>
                </a:cubicBezTo>
                <a:cubicBezTo>
                  <a:pt x="1651335" y="3718058"/>
                  <a:pt x="1631101" y="3732403"/>
                  <a:pt x="1606622" y="3747077"/>
                </a:cubicBezTo>
                <a:cubicBezTo>
                  <a:pt x="1601720" y="3738945"/>
                  <a:pt x="1592244" y="3726912"/>
                  <a:pt x="1587012" y="3714548"/>
                </a:cubicBezTo>
                <a:cubicBezTo>
                  <a:pt x="1555033" y="3742577"/>
                  <a:pt x="1513248" y="3754341"/>
                  <a:pt x="1502819" y="3784950"/>
                </a:cubicBezTo>
                <a:cubicBezTo>
                  <a:pt x="1487817" y="3811657"/>
                  <a:pt x="1503841" y="3852979"/>
                  <a:pt x="1507462" y="3899522"/>
                </a:cubicBezTo>
                <a:cubicBezTo>
                  <a:pt x="1457483" y="3860842"/>
                  <a:pt x="1440471" y="3806827"/>
                  <a:pt x="1419874" y="3761604"/>
                </a:cubicBezTo>
                <a:cubicBezTo>
                  <a:pt x="1402533" y="3703358"/>
                  <a:pt x="1381606" y="3653904"/>
                  <a:pt x="1344031" y="3610003"/>
                </a:cubicBezTo>
                <a:cubicBezTo>
                  <a:pt x="1306127" y="3561870"/>
                  <a:pt x="1292372" y="3494831"/>
                  <a:pt x="1266543" y="3437245"/>
                </a:cubicBezTo>
                <a:cubicBezTo>
                  <a:pt x="1256409" y="3416749"/>
                  <a:pt x="1245945" y="3392023"/>
                  <a:pt x="1231567" y="3371857"/>
                </a:cubicBezTo>
                <a:cubicBezTo>
                  <a:pt x="1222420" y="3364055"/>
                  <a:pt x="1200540" y="3357244"/>
                  <a:pt x="1188136" y="3362465"/>
                </a:cubicBezTo>
                <a:cubicBezTo>
                  <a:pt x="1179648" y="3363125"/>
                  <a:pt x="1172476" y="3380711"/>
                  <a:pt x="1168890" y="3389503"/>
                </a:cubicBezTo>
                <a:cubicBezTo>
                  <a:pt x="1165633" y="3402527"/>
                  <a:pt x="1166949" y="3419452"/>
                  <a:pt x="1163692" y="3432475"/>
                </a:cubicBezTo>
                <a:cubicBezTo>
                  <a:pt x="1161423" y="3458193"/>
                  <a:pt x="1145104" y="3467976"/>
                  <a:pt x="1119309" y="3465725"/>
                </a:cubicBezTo>
                <a:cubicBezTo>
                  <a:pt x="1110197" y="3513259"/>
                  <a:pt x="1109573" y="3560132"/>
                  <a:pt x="1087069" y="3600194"/>
                </a:cubicBezTo>
                <a:cubicBezTo>
                  <a:pt x="1072725" y="3635364"/>
                  <a:pt x="1036501" y="3663722"/>
                  <a:pt x="1001265" y="3704774"/>
                </a:cubicBezTo>
                <a:cubicBezTo>
                  <a:pt x="983266" y="3638066"/>
                  <a:pt x="974414" y="3579159"/>
                  <a:pt x="961317" y="3520583"/>
                </a:cubicBezTo>
                <a:cubicBezTo>
                  <a:pt x="911373" y="3537239"/>
                  <a:pt x="887519" y="3505040"/>
                  <a:pt x="867579" y="3468280"/>
                </a:cubicBezTo>
                <a:cubicBezTo>
                  <a:pt x="823127" y="3390859"/>
                  <a:pt x="762027" y="3318989"/>
                  <a:pt x="746626" y="3230795"/>
                </a:cubicBezTo>
                <a:cubicBezTo>
                  <a:pt x="741394" y="3218431"/>
                  <a:pt x="732248" y="3210629"/>
                  <a:pt x="718198" y="3194695"/>
                </a:cubicBezTo>
                <a:cubicBezTo>
                  <a:pt x="715270" y="3211950"/>
                  <a:pt x="707769" y="3225304"/>
                  <a:pt x="708428" y="3233766"/>
                </a:cubicBezTo>
                <a:cubicBezTo>
                  <a:pt x="742156" y="3392900"/>
                  <a:pt x="758908" y="3553355"/>
                  <a:pt x="754767" y="3719692"/>
                </a:cubicBezTo>
                <a:cubicBezTo>
                  <a:pt x="755165" y="3834595"/>
                  <a:pt x="772540" y="3948176"/>
                  <a:pt x="823541" y="4054886"/>
                </a:cubicBezTo>
                <a:cubicBezTo>
                  <a:pt x="781791" y="4121985"/>
                  <a:pt x="683548" y="4176452"/>
                  <a:pt x="622188" y="4211023"/>
                </a:cubicBezTo>
                <a:cubicBezTo>
                  <a:pt x="584613" y="4167121"/>
                  <a:pt x="582274" y="4082167"/>
                  <a:pt x="489558" y="4097893"/>
                </a:cubicBezTo>
                <a:cubicBezTo>
                  <a:pt x="530979" y="4026562"/>
                  <a:pt x="480342" y="3979420"/>
                  <a:pt x="450598" y="3926395"/>
                </a:cubicBezTo>
                <a:cubicBezTo>
                  <a:pt x="431317" y="3898097"/>
                  <a:pt x="408449" y="3878592"/>
                  <a:pt x="384924" y="3850625"/>
                </a:cubicBezTo>
                <a:cubicBezTo>
                  <a:pt x="328068" y="3778425"/>
                  <a:pt x="287531" y="3696443"/>
                  <a:pt x="271801" y="3604017"/>
                </a:cubicBezTo>
                <a:cubicBezTo>
                  <a:pt x="252486" y="3520384"/>
                  <a:pt x="228926" y="3437080"/>
                  <a:pt x="209939" y="3357678"/>
                </a:cubicBezTo>
                <a:cubicBezTo>
                  <a:pt x="200758" y="3294541"/>
                  <a:pt x="200065" y="3230743"/>
                  <a:pt x="186969" y="3172166"/>
                </a:cubicBezTo>
                <a:cubicBezTo>
                  <a:pt x="180420" y="3142878"/>
                  <a:pt x="165384" y="3114250"/>
                  <a:pt x="154262" y="3081061"/>
                </a:cubicBezTo>
                <a:cubicBezTo>
                  <a:pt x="148701" y="3064467"/>
                  <a:pt x="142811" y="3043641"/>
                  <a:pt x="136921" y="3022815"/>
                </a:cubicBezTo>
                <a:cubicBezTo>
                  <a:pt x="110070" y="2897200"/>
                  <a:pt x="87792" y="2775486"/>
                  <a:pt x="65185" y="2649541"/>
                </a:cubicBezTo>
                <a:cubicBezTo>
                  <a:pt x="58637" y="2620253"/>
                  <a:pt x="60906" y="2594536"/>
                  <a:pt x="71335" y="2563927"/>
                </a:cubicBezTo>
                <a:cubicBezTo>
                  <a:pt x="81764" y="2533318"/>
                  <a:pt x="74228" y="2491336"/>
                  <a:pt x="67022" y="2453586"/>
                </a:cubicBezTo>
                <a:cubicBezTo>
                  <a:pt x="45697" y="2289230"/>
                  <a:pt x="19799" y="2120973"/>
                  <a:pt x="15451" y="1955296"/>
                </a:cubicBezTo>
                <a:cubicBezTo>
                  <a:pt x="10410" y="1725821"/>
                  <a:pt x="796" y="1492446"/>
                  <a:pt x="0" y="1262641"/>
                </a:cubicBezTo>
                <a:cubicBezTo>
                  <a:pt x="1906" y="1177357"/>
                  <a:pt x="16874" y="1095314"/>
                  <a:pt x="23024" y="1009699"/>
                </a:cubicBezTo>
                <a:cubicBezTo>
                  <a:pt x="32760" y="915293"/>
                  <a:pt x="38252" y="821216"/>
                  <a:pt x="52233" y="726479"/>
                </a:cubicBezTo>
                <a:cubicBezTo>
                  <a:pt x="82134" y="507057"/>
                  <a:pt x="116279" y="287304"/>
                  <a:pt x="185037" y="73373"/>
                </a:cubicBezTo>
                <a:cubicBezTo>
                  <a:pt x="191880" y="51557"/>
                  <a:pt x="199052" y="33972"/>
                  <a:pt x="206225" y="16387"/>
                </a:cubicBezTo>
                <a:cubicBezTo>
                  <a:pt x="239850" y="9514"/>
                  <a:pt x="273475" y="2642"/>
                  <a:pt x="30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4" name="AutoShape 7"/>
          <p:cNvSpPr>
            <a:spLocks noChangeAspect="1" noChangeArrowheads="1" noTextEdit="1"/>
          </p:cNvSpPr>
          <p:nvPr userDrawn="1"/>
        </p:nvSpPr>
        <p:spPr bwMode="auto">
          <a:xfrm>
            <a:off x="3400428" y="4465638"/>
            <a:ext cx="49244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CA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25303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10200" cy="5432248"/>
          </a:xfrm>
          <a:custGeom>
            <a:avLst/>
            <a:gdLst>
              <a:gd name="connsiteX0" fmla="*/ 1773258 w 5410200"/>
              <a:gd name="connsiteY0" fmla="*/ 1795306 h 5432248"/>
              <a:gd name="connsiteX1" fmla="*/ 5410200 w 5410200"/>
              <a:gd name="connsiteY1" fmla="*/ 1795306 h 5432248"/>
              <a:gd name="connsiteX2" fmla="*/ 5410200 w 5410200"/>
              <a:gd name="connsiteY2" fmla="*/ 5432248 h 5432248"/>
              <a:gd name="connsiteX3" fmla="*/ 1773258 w 5410200"/>
              <a:gd name="connsiteY3" fmla="*/ 5432248 h 5432248"/>
              <a:gd name="connsiteX4" fmla="*/ 0 w 5410200"/>
              <a:gd name="connsiteY4" fmla="*/ 0 h 5432248"/>
              <a:gd name="connsiteX5" fmla="*/ 4378229 w 5410200"/>
              <a:gd name="connsiteY5" fmla="*/ 0 h 5432248"/>
              <a:gd name="connsiteX6" fmla="*/ 2918834 w 5410200"/>
              <a:gd name="connsiteY6" fmla="*/ 1459395 h 5432248"/>
              <a:gd name="connsiteX7" fmla="*/ 1459395 w 5410200"/>
              <a:gd name="connsiteY7" fmla="*/ 1459395 h 5432248"/>
              <a:gd name="connsiteX8" fmla="*/ 1459395 w 5410200"/>
              <a:gd name="connsiteY8" fmla="*/ 2918834 h 5432248"/>
              <a:gd name="connsiteX9" fmla="*/ 0 w 5410200"/>
              <a:gd name="connsiteY9" fmla="*/ 4378229 h 54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0200" h="5432248">
                <a:moveTo>
                  <a:pt x="1773258" y="1795306"/>
                </a:moveTo>
                <a:lnTo>
                  <a:pt x="5410200" y="1795306"/>
                </a:lnTo>
                <a:lnTo>
                  <a:pt x="5410200" y="5432248"/>
                </a:lnTo>
                <a:lnTo>
                  <a:pt x="1773258" y="5432248"/>
                </a:lnTo>
                <a:close/>
                <a:moveTo>
                  <a:pt x="0" y="0"/>
                </a:moveTo>
                <a:lnTo>
                  <a:pt x="4378229" y="0"/>
                </a:lnTo>
                <a:lnTo>
                  <a:pt x="2918834" y="1459395"/>
                </a:lnTo>
                <a:lnTo>
                  <a:pt x="1459395" y="1459395"/>
                </a:lnTo>
                <a:lnTo>
                  <a:pt x="1459395" y="2918834"/>
                </a:lnTo>
                <a:lnTo>
                  <a:pt x="0" y="437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094193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6017343" cy="6858000"/>
          </a:xfrm>
          <a:custGeom>
            <a:avLst/>
            <a:gdLst>
              <a:gd name="connsiteX0" fmla="*/ 0 w 6017342"/>
              <a:gd name="connsiteY0" fmla="*/ 6573459 h 6858000"/>
              <a:gd name="connsiteX1" fmla="*/ 122320 w 6017342"/>
              <a:gd name="connsiteY1" fmla="*/ 6634291 h 6858000"/>
              <a:gd name="connsiteX2" fmla="*/ 256568 w 6017342"/>
              <a:gd name="connsiteY2" fmla="*/ 6697899 h 6858000"/>
              <a:gd name="connsiteX3" fmla="*/ 404946 w 6017342"/>
              <a:gd name="connsiteY3" fmla="*/ 6761510 h 6858000"/>
              <a:gd name="connsiteX4" fmla="*/ 669247 w 6017342"/>
              <a:gd name="connsiteY4" fmla="*/ 6849966 h 6858000"/>
              <a:gd name="connsiteX5" fmla="*/ 697179 w 6017342"/>
              <a:gd name="connsiteY5" fmla="*/ 6858000 h 6858000"/>
              <a:gd name="connsiteX6" fmla="*/ 675497 w 6017342"/>
              <a:gd name="connsiteY6" fmla="*/ 6858000 h 6858000"/>
              <a:gd name="connsiteX7" fmla="*/ 651363 w 6017342"/>
              <a:gd name="connsiteY7" fmla="*/ 6852506 h 6858000"/>
              <a:gd name="connsiteX8" fmla="*/ 517997 w 6017342"/>
              <a:gd name="connsiteY8" fmla="*/ 6818051 h 6858000"/>
              <a:gd name="connsiteX9" fmla="*/ 256568 w 6017342"/>
              <a:gd name="connsiteY9" fmla="*/ 6733237 h 6858000"/>
              <a:gd name="connsiteX10" fmla="*/ 122320 w 6017342"/>
              <a:gd name="connsiteY10" fmla="*/ 6680230 h 6858000"/>
              <a:gd name="connsiteX11" fmla="*/ 0 w 6017342"/>
              <a:gd name="connsiteY11" fmla="*/ 6631932 h 6858000"/>
              <a:gd name="connsiteX12" fmla="*/ 3305310 w 6017342"/>
              <a:gd name="connsiteY12" fmla="*/ 6490525 h 6858000"/>
              <a:gd name="connsiteX13" fmla="*/ 3186184 w 6017342"/>
              <a:gd name="connsiteY13" fmla="*/ 6521102 h 6858000"/>
              <a:gd name="connsiteX14" fmla="*/ 3090295 w 6017342"/>
              <a:gd name="connsiteY14" fmla="*/ 6564130 h 6858000"/>
              <a:gd name="connsiteX15" fmla="*/ 3255569 w 6017342"/>
              <a:gd name="connsiteY15" fmla="*/ 6513983 h 6858000"/>
              <a:gd name="connsiteX16" fmla="*/ 3287217 w 6017342"/>
              <a:gd name="connsiteY16" fmla="*/ 6500875 h 6858000"/>
              <a:gd name="connsiteX17" fmla="*/ 0 w 6017342"/>
              <a:gd name="connsiteY17" fmla="*/ 6006680 h 6858000"/>
              <a:gd name="connsiteX18" fmla="*/ 402 w 6017342"/>
              <a:gd name="connsiteY18" fmla="*/ 6006705 h 6858000"/>
              <a:gd name="connsiteX19" fmla="*/ 9557 w 6017342"/>
              <a:gd name="connsiteY19" fmla="*/ 6018656 h 6858000"/>
              <a:gd name="connsiteX20" fmla="*/ 12150 w 6017342"/>
              <a:gd name="connsiteY20" fmla="*/ 6022747 h 6858000"/>
              <a:gd name="connsiteX21" fmla="*/ 0 w 6017342"/>
              <a:gd name="connsiteY21" fmla="*/ 6013893 h 6858000"/>
              <a:gd name="connsiteX22" fmla="*/ 0 w 6017342"/>
              <a:gd name="connsiteY22" fmla="*/ 5963476 h 6858000"/>
              <a:gd name="connsiteX23" fmla="*/ 15750 w 6017342"/>
              <a:gd name="connsiteY23" fmla="*/ 5992699 h 6858000"/>
              <a:gd name="connsiteX24" fmla="*/ 9171 w 6017342"/>
              <a:gd name="connsiteY24" fmla="*/ 6007238 h 6858000"/>
              <a:gd name="connsiteX25" fmla="*/ 402 w 6017342"/>
              <a:gd name="connsiteY25" fmla="*/ 6006705 h 6858000"/>
              <a:gd name="connsiteX26" fmla="*/ 0 w 6017342"/>
              <a:gd name="connsiteY26" fmla="*/ 6006180 h 6858000"/>
              <a:gd name="connsiteX27" fmla="*/ 5449176 w 6017342"/>
              <a:gd name="connsiteY27" fmla="*/ 5137189 h 6858000"/>
              <a:gd name="connsiteX28" fmla="*/ 5427946 w 6017342"/>
              <a:gd name="connsiteY28" fmla="*/ 5172543 h 6858000"/>
              <a:gd name="connsiteX29" fmla="*/ 5378405 w 6017342"/>
              <a:gd name="connsiteY29" fmla="*/ 5257395 h 6858000"/>
              <a:gd name="connsiteX30" fmla="*/ 5208557 w 6017342"/>
              <a:gd name="connsiteY30" fmla="*/ 5519021 h 6858000"/>
              <a:gd name="connsiteX31" fmla="*/ 5017479 w 6017342"/>
              <a:gd name="connsiteY31" fmla="*/ 5766505 h 6858000"/>
              <a:gd name="connsiteX32" fmla="*/ 4946708 w 6017342"/>
              <a:gd name="connsiteY32" fmla="*/ 5844287 h 6858000"/>
              <a:gd name="connsiteX33" fmla="*/ 4925476 w 6017342"/>
              <a:gd name="connsiteY33" fmla="*/ 5872570 h 6858000"/>
              <a:gd name="connsiteX34" fmla="*/ 4847630 w 6017342"/>
              <a:gd name="connsiteY34" fmla="*/ 5943279 h 6858000"/>
              <a:gd name="connsiteX35" fmla="*/ 4791014 w 6017342"/>
              <a:gd name="connsiteY35" fmla="*/ 5985706 h 6858000"/>
              <a:gd name="connsiteX36" fmla="*/ 4769782 w 6017342"/>
              <a:gd name="connsiteY36" fmla="*/ 6006918 h 6858000"/>
              <a:gd name="connsiteX37" fmla="*/ 4925476 w 6017342"/>
              <a:gd name="connsiteY37" fmla="*/ 5837214 h 6858000"/>
              <a:gd name="connsiteX38" fmla="*/ 5017479 w 6017342"/>
              <a:gd name="connsiteY38" fmla="*/ 5738223 h 6858000"/>
              <a:gd name="connsiteX39" fmla="*/ 5059940 w 6017342"/>
              <a:gd name="connsiteY39" fmla="*/ 5681654 h 6858000"/>
              <a:gd name="connsiteX40" fmla="*/ 5109479 w 6017342"/>
              <a:gd name="connsiteY40" fmla="*/ 5625086 h 6858000"/>
              <a:gd name="connsiteX41" fmla="*/ 5194404 w 6017342"/>
              <a:gd name="connsiteY41" fmla="*/ 5504880 h 6858000"/>
              <a:gd name="connsiteX42" fmla="*/ 5286405 w 6017342"/>
              <a:gd name="connsiteY42" fmla="*/ 5384673 h 6858000"/>
              <a:gd name="connsiteX43" fmla="*/ 5328866 w 6017342"/>
              <a:gd name="connsiteY43" fmla="*/ 5321035 h 6858000"/>
              <a:gd name="connsiteX44" fmla="*/ 5371330 w 6017342"/>
              <a:gd name="connsiteY44" fmla="*/ 5257395 h 6858000"/>
              <a:gd name="connsiteX45" fmla="*/ 5449176 w 6017342"/>
              <a:gd name="connsiteY45" fmla="*/ 5137189 h 6858000"/>
              <a:gd name="connsiteX46" fmla="*/ 5262122 w 6017342"/>
              <a:gd name="connsiteY46" fmla="*/ 4784973 h 6858000"/>
              <a:gd name="connsiteX47" fmla="*/ 5258610 w 6017342"/>
              <a:gd name="connsiteY47" fmla="*/ 4792936 h 6858000"/>
              <a:gd name="connsiteX48" fmla="*/ 5261713 w 6017342"/>
              <a:gd name="connsiteY48" fmla="*/ 4786094 h 6858000"/>
              <a:gd name="connsiteX49" fmla="*/ 5779537 w 6017342"/>
              <a:gd name="connsiteY49" fmla="*/ 4408650 h 6858000"/>
              <a:gd name="connsiteX50" fmla="*/ 5774775 w 6017342"/>
              <a:gd name="connsiteY50" fmla="*/ 4425119 h 6858000"/>
              <a:gd name="connsiteX51" fmla="*/ 5765948 w 6017342"/>
              <a:gd name="connsiteY51" fmla="*/ 4449866 h 6858000"/>
              <a:gd name="connsiteX52" fmla="*/ 4141330 w 6017342"/>
              <a:gd name="connsiteY52" fmla="*/ 809682 h 6858000"/>
              <a:gd name="connsiteX53" fmla="*/ 4162921 w 6017342"/>
              <a:gd name="connsiteY53" fmla="*/ 831295 h 6858000"/>
              <a:gd name="connsiteX54" fmla="*/ 4254730 w 6017342"/>
              <a:gd name="connsiteY54" fmla="*/ 923198 h 6858000"/>
              <a:gd name="connsiteX55" fmla="*/ 4339475 w 6017342"/>
              <a:gd name="connsiteY55" fmla="*/ 1022166 h 6858000"/>
              <a:gd name="connsiteX56" fmla="*/ 4417158 w 6017342"/>
              <a:gd name="connsiteY56" fmla="*/ 1114066 h 6858000"/>
              <a:gd name="connsiteX57" fmla="*/ 4459532 w 6017342"/>
              <a:gd name="connsiteY57" fmla="*/ 1163552 h 6858000"/>
              <a:gd name="connsiteX58" fmla="*/ 4494843 w 6017342"/>
              <a:gd name="connsiteY58" fmla="*/ 1220106 h 6858000"/>
              <a:gd name="connsiteX59" fmla="*/ 4572526 w 6017342"/>
              <a:gd name="connsiteY59" fmla="*/ 1319076 h 6858000"/>
              <a:gd name="connsiteX60" fmla="*/ 4643147 w 6017342"/>
              <a:gd name="connsiteY60" fmla="*/ 1418045 h 6858000"/>
              <a:gd name="connsiteX61" fmla="*/ 4892971 w 6017342"/>
              <a:gd name="connsiteY61" fmla="*/ 1830717 h 6858000"/>
              <a:gd name="connsiteX62" fmla="*/ 4922319 w 6017342"/>
              <a:gd name="connsiteY62" fmla="*/ 1889860 h 6858000"/>
              <a:gd name="connsiteX63" fmla="*/ 5003844 w 6017342"/>
              <a:gd name="connsiteY63" fmla="*/ 2008725 h 6858000"/>
              <a:gd name="connsiteX64" fmla="*/ 5007834 w 6017342"/>
              <a:gd name="connsiteY64" fmla="*/ 2015782 h 6858000"/>
              <a:gd name="connsiteX65" fmla="*/ 4982129 w 6017342"/>
              <a:gd name="connsiteY65" fmla="*/ 1948244 h 6858000"/>
              <a:gd name="connsiteX66" fmla="*/ 4946820 w 6017342"/>
              <a:gd name="connsiteY66" fmla="*/ 1863412 h 6858000"/>
              <a:gd name="connsiteX67" fmla="*/ 4904446 w 6017342"/>
              <a:gd name="connsiteY67" fmla="*/ 1778581 h 6858000"/>
              <a:gd name="connsiteX68" fmla="*/ 4742016 w 6017342"/>
              <a:gd name="connsiteY68" fmla="*/ 1467531 h 6858000"/>
              <a:gd name="connsiteX69" fmla="*/ 4664333 w 6017342"/>
              <a:gd name="connsiteY69" fmla="*/ 1333214 h 6858000"/>
              <a:gd name="connsiteX70" fmla="*/ 4742016 w 6017342"/>
              <a:gd name="connsiteY70" fmla="*/ 1453393 h 6858000"/>
              <a:gd name="connsiteX71" fmla="*/ 4819701 w 6017342"/>
              <a:gd name="connsiteY71" fmla="*/ 1566502 h 6858000"/>
              <a:gd name="connsiteX72" fmla="*/ 4960944 w 6017342"/>
              <a:gd name="connsiteY72" fmla="*/ 1820996 h 6858000"/>
              <a:gd name="connsiteX73" fmla="*/ 5024502 w 6017342"/>
              <a:gd name="connsiteY73" fmla="*/ 1948244 h 6858000"/>
              <a:gd name="connsiteX74" fmla="*/ 5052751 w 6017342"/>
              <a:gd name="connsiteY74" fmla="*/ 2011868 h 6858000"/>
              <a:gd name="connsiteX75" fmla="*/ 5081000 w 6017342"/>
              <a:gd name="connsiteY75" fmla="*/ 2082560 h 6858000"/>
              <a:gd name="connsiteX76" fmla="*/ 5137497 w 6017342"/>
              <a:gd name="connsiteY76" fmla="*/ 2216877 h 6858000"/>
              <a:gd name="connsiteX77" fmla="*/ 5163471 w 6017342"/>
              <a:gd name="connsiteY77" fmla="*/ 2291163 h 6858000"/>
              <a:gd name="connsiteX78" fmla="*/ 5168533 w 6017342"/>
              <a:gd name="connsiteY78" fmla="*/ 2300121 h 6858000"/>
              <a:gd name="connsiteX79" fmla="*/ 5483541 w 6017342"/>
              <a:gd name="connsiteY79" fmla="*/ 3505896 h 6858000"/>
              <a:gd name="connsiteX80" fmla="*/ 5360985 w 6017342"/>
              <a:gd name="connsiteY80" fmla="*/ 4484000 h 6858000"/>
              <a:gd name="connsiteX81" fmla="*/ 5273886 w 6017342"/>
              <a:gd name="connsiteY81" fmla="*/ 4752827 h 6858000"/>
              <a:gd name="connsiteX82" fmla="*/ 5323867 w 6017342"/>
              <a:gd name="connsiteY82" fmla="*/ 4616249 h 6858000"/>
              <a:gd name="connsiteX83" fmla="*/ 5372112 w 6017342"/>
              <a:gd name="connsiteY83" fmla="*/ 4450379 h 6858000"/>
              <a:gd name="connsiteX84" fmla="*/ 5414508 w 6017342"/>
              <a:gd name="connsiteY84" fmla="*/ 4287822 h 6858000"/>
              <a:gd name="connsiteX85" fmla="*/ 5442770 w 6017342"/>
              <a:gd name="connsiteY85" fmla="*/ 4125266 h 6858000"/>
              <a:gd name="connsiteX86" fmla="*/ 5471032 w 6017342"/>
              <a:gd name="connsiteY86" fmla="*/ 3962710 h 6858000"/>
              <a:gd name="connsiteX87" fmla="*/ 5492229 w 6017342"/>
              <a:gd name="connsiteY87" fmla="*/ 3793084 h 6858000"/>
              <a:gd name="connsiteX88" fmla="*/ 5513427 w 6017342"/>
              <a:gd name="connsiteY88" fmla="*/ 3680002 h 6858000"/>
              <a:gd name="connsiteX89" fmla="*/ 5526674 w 6017342"/>
              <a:gd name="connsiteY89" fmla="*/ 3561618 h 6858000"/>
              <a:gd name="connsiteX90" fmla="*/ 5532452 w 6017342"/>
              <a:gd name="connsiteY90" fmla="*/ 3467865 h 6858000"/>
              <a:gd name="connsiteX91" fmla="*/ 5504545 w 6017342"/>
              <a:gd name="connsiteY91" fmla="*/ 3105542 h 6858000"/>
              <a:gd name="connsiteX92" fmla="*/ 5414441 w 6017342"/>
              <a:gd name="connsiteY92" fmla="*/ 2618529 h 6858000"/>
              <a:gd name="connsiteX93" fmla="*/ 5089360 w 6017342"/>
              <a:gd name="connsiteY93" fmla="*/ 1755872 h 6858000"/>
              <a:gd name="connsiteX94" fmla="*/ 5004555 w 6017342"/>
              <a:gd name="connsiteY94" fmla="*/ 1579098 h 6858000"/>
              <a:gd name="connsiteX95" fmla="*/ 4994838 w 6017342"/>
              <a:gd name="connsiteY95" fmla="*/ 1547279 h 6858000"/>
              <a:gd name="connsiteX96" fmla="*/ 5011622 w 6017342"/>
              <a:gd name="connsiteY96" fmla="*/ 1557885 h 6858000"/>
              <a:gd name="connsiteX97" fmla="*/ 5301369 w 6017342"/>
              <a:gd name="connsiteY97" fmla="*/ 2109420 h 6858000"/>
              <a:gd name="connsiteX98" fmla="*/ 5485112 w 6017342"/>
              <a:gd name="connsiteY98" fmla="*/ 2781162 h 6858000"/>
              <a:gd name="connsiteX99" fmla="*/ 5542530 w 6017342"/>
              <a:gd name="connsiteY99" fmla="*/ 3140012 h 6858000"/>
              <a:gd name="connsiteX100" fmla="*/ 5548755 w 6017342"/>
              <a:gd name="connsiteY100" fmla="*/ 3253189 h 6858000"/>
              <a:gd name="connsiteX101" fmla="*/ 5548755 w 6017342"/>
              <a:gd name="connsiteY101" fmla="*/ 3178197 h 6858000"/>
              <a:gd name="connsiteX102" fmla="*/ 5548755 w 6017342"/>
              <a:gd name="connsiteY102" fmla="*/ 3065115 h 6858000"/>
              <a:gd name="connsiteX103" fmla="*/ 5555821 w 6017342"/>
              <a:gd name="connsiteY103" fmla="*/ 2831881 h 6858000"/>
              <a:gd name="connsiteX104" fmla="*/ 5577017 w 6017342"/>
              <a:gd name="connsiteY104" fmla="*/ 2831881 h 6858000"/>
              <a:gd name="connsiteX105" fmla="*/ 5591148 w 6017342"/>
              <a:gd name="connsiteY105" fmla="*/ 3001505 h 6858000"/>
              <a:gd name="connsiteX106" fmla="*/ 5598214 w 6017342"/>
              <a:gd name="connsiteY106" fmla="*/ 3058046 h 6858000"/>
              <a:gd name="connsiteX107" fmla="*/ 5598214 w 6017342"/>
              <a:gd name="connsiteY107" fmla="*/ 3121656 h 6858000"/>
              <a:gd name="connsiteX108" fmla="*/ 5598214 w 6017342"/>
              <a:gd name="connsiteY108" fmla="*/ 3255942 h 6858000"/>
              <a:gd name="connsiteX109" fmla="*/ 5598214 w 6017342"/>
              <a:gd name="connsiteY109" fmla="*/ 3397294 h 6858000"/>
              <a:gd name="connsiteX110" fmla="*/ 5591148 w 6017342"/>
              <a:gd name="connsiteY110" fmla="*/ 3531580 h 6858000"/>
              <a:gd name="connsiteX111" fmla="*/ 5569952 w 6017342"/>
              <a:gd name="connsiteY111" fmla="*/ 3736543 h 6858000"/>
              <a:gd name="connsiteX112" fmla="*/ 5569952 w 6017342"/>
              <a:gd name="connsiteY112" fmla="*/ 3800152 h 6858000"/>
              <a:gd name="connsiteX113" fmla="*/ 5591148 w 6017342"/>
              <a:gd name="connsiteY113" fmla="*/ 3757747 h 6858000"/>
              <a:gd name="connsiteX114" fmla="*/ 5612347 w 6017342"/>
              <a:gd name="connsiteY114" fmla="*/ 3644664 h 6858000"/>
              <a:gd name="connsiteX115" fmla="*/ 5633543 w 6017342"/>
              <a:gd name="connsiteY115" fmla="*/ 3503310 h 6858000"/>
              <a:gd name="connsiteX116" fmla="*/ 5647675 w 6017342"/>
              <a:gd name="connsiteY116" fmla="*/ 3369024 h 6858000"/>
              <a:gd name="connsiteX117" fmla="*/ 5661806 w 6017342"/>
              <a:gd name="connsiteY117" fmla="*/ 3149927 h 6858000"/>
              <a:gd name="connsiteX118" fmla="*/ 5661806 w 6017342"/>
              <a:gd name="connsiteY118" fmla="*/ 3058046 h 6858000"/>
              <a:gd name="connsiteX119" fmla="*/ 5654740 w 6017342"/>
              <a:gd name="connsiteY119" fmla="*/ 2980301 h 6858000"/>
              <a:gd name="connsiteX120" fmla="*/ 5647675 w 6017342"/>
              <a:gd name="connsiteY120" fmla="*/ 2846016 h 6858000"/>
              <a:gd name="connsiteX121" fmla="*/ 5584083 w 6017342"/>
              <a:gd name="connsiteY121" fmla="*/ 2556241 h 6858000"/>
              <a:gd name="connsiteX122" fmla="*/ 5548755 w 6017342"/>
              <a:gd name="connsiteY122" fmla="*/ 2450226 h 6858000"/>
              <a:gd name="connsiteX123" fmla="*/ 5492229 w 6017342"/>
              <a:gd name="connsiteY123" fmla="*/ 2294738 h 6858000"/>
              <a:gd name="connsiteX124" fmla="*/ 5456901 w 6017342"/>
              <a:gd name="connsiteY124" fmla="*/ 2181654 h 6858000"/>
              <a:gd name="connsiteX125" fmla="*/ 5400376 w 6017342"/>
              <a:gd name="connsiteY125" fmla="*/ 2040301 h 6858000"/>
              <a:gd name="connsiteX126" fmla="*/ 5315588 w 6017342"/>
              <a:gd name="connsiteY126" fmla="*/ 1863609 h 6858000"/>
              <a:gd name="connsiteX127" fmla="*/ 5259062 w 6017342"/>
              <a:gd name="connsiteY127" fmla="*/ 1757594 h 6858000"/>
              <a:gd name="connsiteX128" fmla="*/ 5188406 w 6017342"/>
              <a:gd name="connsiteY128" fmla="*/ 1651579 h 6858000"/>
              <a:gd name="connsiteX129" fmla="*/ 4884582 w 6017342"/>
              <a:gd name="connsiteY129" fmla="*/ 1291129 h 6858000"/>
              <a:gd name="connsiteX130" fmla="*/ 4683210 w 6017342"/>
              <a:gd name="connsiteY130" fmla="*/ 1124154 h 6858000"/>
              <a:gd name="connsiteX131" fmla="*/ 4644167 w 6017342"/>
              <a:gd name="connsiteY131" fmla="*/ 1097652 h 6858000"/>
              <a:gd name="connsiteX132" fmla="*/ 4655902 w 6017342"/>
              <a:gd name="connsiteY132" fmla="*/ 1113397 h 6858000"/>
              <a:gd name="connsiteX133" fmla="*/ 4743054 w 6017342"/>
              <a:gd name="connsiteY133" fmla="*/ 1241241 h 6858000"/>
              <a:gd name="connsiteX134" fmla="*/ 4813656 w 6017342"/>
              <a:gd name="connsiteY134" fmla="*/ 1354389 h 6858000"/>
              <a:gd name="connsiteX135" fmla="*/ 4848959 w 6017342"/>
              <a:gd name="connsiteY135" fmla="*/ 1403891 h 6858000"/>
              <a:gd name="connsiteX136" fmla="*/ 4870139 w 6017342"/>
              <a:gd name="connsiteY136" fmla="*/ 1453395 h 6858000"/>
              <a:gd name="connsiteX137" fmla="*/ 4933683 w 6017342"/>
              <a:gd name="connsiteY137" fmla="*/ 1594829 h 6858000"/>
              <a:gd name="connsiteX138" fmla="*/ 4863080 w 6017342"/>
              <a:gd name="connsiteY138" fmla="*/ 1488753 h 6858000"/>
              <a:gd name="connsiteX139" fmla="*/ 4827777 w 6017342"/>
              <a:gd name="connsiteY139" fmla="*/ 1425108 h 6858000"/>
              <a:gd name="connsiteX140" fmla="*/ 4785416 w 6017342"/>
              <a:gd name="connsiteY140" fmla="*/ 1368533 h 6858000"/>
              <a:gd name="connsiteX141" fmla="*/ 4700692 w 6017342"/>
              <a:gd name="connsiteY141" fmla="*/ 1241241 h 6858000"/>
              <a:gd name="connsiteX142" fmla="*/ 4601846 w 6017342"/>
              <a:gd name="connsiteY142" fmla="*/ 1106878 h 6858000"/>
              <a:gd name="connsiteX143" fmla="*/ 4533909 w 6017342"/>
              <a:gd name="connsiteY143" fmla="*/ 1022813 h 6858000"/>
              <a:gd name="connsiteX144" fmla="*/ 4460642 w 6017342"/>
              <a:gd name="connsiteY144" fmla="*/ 973081 h 6858000"/>
              <a:gd name="connsiteX145" fmla="*/ 4306757 w 6017342"/>
              <a:gd name="connsiteY145" fmla="*/ 890366 h 6858000"/>
              <a:gd name="connsiteX146" fmla="*/ 4388215 w 6017342"/>
              <a:gd name="connsiteY146" fmla="*/ 987592 h 6858000"/>
              <a:gd name="connsiteX147" fmla="*/ 4359988 w 6017342"/>
              <a:gd name="connsiteY147" fmla="*/ 973441 h 6858000"/>
              <a:gd name="connsiteX148" fmla="*/ 4297355 w 6017342"/>
              <a:gd name="connsiteY148" fmla="*/ 909763 h 6858000"/>
              <a:gd name="connsiteX149" fmla="*/ 4252401 w 6017342"/>
              <a:gd name="connsiteY149" fmla="*/ 861148 h 6858000"/>
              <a:gd name="connsiteX150" fmla="*/ 4212460 w 6017342"/>
              <a:gd name="connsiteY150" fmla="*/ 839680 h 6858000"/>
              <a:gd name="connsiteX151" fmla="*/ 3603514 w 6017342"/>
              <a:gd name="connsiteY151" fmla="*/ 622234 h 6858000"/>
              <a:gd name="connsiteX152" fmla="*/ 3814818 w 6017342"/>
              <a:gd name="connsiteY152" fmla="*/ 759144 h 6858000"/>
              <a:gd name="connsiteX153" fmla="*/ 3855988 w 6017342"/>
              <a:gd name="connsiteY153" fmla="*/ 790772 h 6858000"/>
              <a:gd name="connsiteX154" fmla="*/ 3868172 w 6017342"/>
              <a:gd name="connsiteY154" fmla="*/ 798787 h 6858000"/>
              <a:gd name="connsiteX155" fmla="*/ 3883374 w 6017342"/>
              <a:gd name="connsiteY155" fmla="*/ 811812 h 6858000"/>
              <a:gd name="connsiteX156" fmla="*/ 4091366 w 6017342"/>
              <a:gd name="connsiteY156" fmla="*/ 971601 h 6858000"/>
              <a:gd name="connsiteX157" fmla="*/ 4592347 w 6017342"/>
              <a:gd name="connsiteY157" fmla="*/ 1458587 h 6858000"/>
              <a:gd name="connsiteX158" fmla="*/ 4789192 w 6017342"/>
              <a:gd name="connsiteY158" fmla="*/ 1700680 h 6858000"/>
              <a:gd name="connsiteX159" fmla="*/ 4676693 w 6017342"/>
              <a:gd name="connsiteY159" fmla="*/ 1531154 h 6858000"/>
              <a:gd name="connsiteX160" fmla="*/ 4480718 w 6017342"/>
              <a:gd name="connsiteY160" fmla="*/ 1304936 h 6858000"/>
              <a:gd name="connsiteX161" fmla="*/ 4268855 w 6017342"/>
              <a:gd name="connsiteY161" fmla="*/ 1092858 h 6858000"/>
              <a:gd name="connsiteX162" fmla="*/ 4155861 w 6017342"/>
              <a:gd name="connsiteY162" fmla="*/ 1000957 h 6858000"/>
              <a:gd name="connsiteX163" fmla="*/ 4035804 w 6017342"/>
              <a:gd name="connsiteY163" fmla="*/ 909058 h 6858000"/>
              <a:gd name="connsiteX164" fmla="*/ 3868172 w 6017342"/>
              <a:gd name="connsiteY164" fmla="*/ 798787 h 6858000"/>
              <a:gd name="connsiteX165" fmla="*/ 3763910 w 6017342"/>
              <a:gd name="connsiteY165" fmla="*/ 709459 h 6858000"/>
              <a:gd name="connsiteX166" fmla="*/ 3666798 w 6017342"/>
              <a:gd name="connsiteY166" fmla="*/ 638630 h 6858000"/>
              <a:gd name="connsiteX167" fmla="*/ 4063991 w 6017342"/>
              <a:gd name="connsiteY167" fmla="*/ 320638 h 6858000"/>
              <a:gd name="connsiteX168" fmla="*/ 4169922 w 6017342"/>
              <a:gd name="connsiteY168" fmla="*/ 348920 h 6858000"/>
              <a:gd name="connsiteX169" fmla="*/ 4297040 w 6017342"/>
              <a:gd name="connsiteY169" fmla="*/ 398416 h 6858000"/>
              <a:gd name="connsiteX170" fmla="*/ 4431218 w 6017342"/>
              <a:gd name="connsiteY170" fmla="*/ 454980 h 6858000"/>
              <a:gd name="connsiteX171" fmla="*/ 4501839 w 6017342"/>
              <a:gd name="connsiteY171" fmla="*/ 490333 h 6858000"/>
              <a:gd name="connsiteX172" fmla="*/ 4565397 w 6017342"/>
              <a:gd name="connsiteY172" fmla="*/ 525686 h 6858000"/>
              <a:gd name="connsiteX173" fmla="*/ 4628956 w 6017342"/>
              <a:gd name="connsiteY173" fmla="*/ 561039 h 6858000"/>
              <a:gd name="connsiteX174" fmla="*/ 4664267 w 6017342"/>
              <a:gd name="connsiteY174" fmla="*/ 582250 h 6858000"/>
              <a:gd name="connsiteX175" fmla="*/ 4699576 w 6017342"/>
              <a:gd name="connsiteY175" fmla="*/ 596392 h 6858000"/>
              <a:gd name="connsiteX176" fmla="*/ 4826693 w 6017342"/>
              <a:gd name="connsiteY176" fmla="*/ 681238 h 6858000"/>
              <a:gd name="connsiteX177" fmla="*/ 4960872 w 6017342"/>
              <a:gd name="connsiteY177" fmla="*/ 773156 h 6858000"/>
              <a:gd name="connsiteX178" fmla="*/ 4989121 w 6017342"/>
              <a:gd name="connsiteY178" fmla="*/ 801439 h 6858000"/>
              <a:gd name="connsiteX179" fmla="*/ 5024431 w 6017342"/>
              <a:gd name="connsiteY179" fmla="*/ 822651 h 6858000"/>
              <a:gd name="connsiteX180" fmla="*/ 5087989 w 6017342"/>
              <a:gd name="connsiteY180" fmla="*/ 879216 h 6858000"/>
              <a:gd name="connsiteX181" fmla="*/ 5144487 w 6017342"/>
              <a:gd name="connsiteY181" fmla="*/ 928710 h 6858000"/>
              <a:gd name="connsiteX182" fmla="*/ 5208046 w 6017342"/>
              <a:gd name="connsiteY182" fmla="*/ 992345 h 6858000"/>
              <a:gd name="connsiteX183" fmla="*/ 5624706 w 6017342"/>
              <a:gd name="connsiteY183" fmla="*/ 1515570 h 6858000"/>
              <a:gd name="connsiteX184" fmla="*/ 5900127 w 6017342"/>
              <a:gd name="connsiteY184" fmla="*/ 2144851 h 6858000"/>
              <a:gd name="connsiteX185" fmla="*/ 6013119 w 6017342"/>
              <a:gd name="connsiteY185" fmla="*/ 2795346 h 6858000"/>
              <a:gd name="connsiteX186" fmla="*/ 5998996 w 6017342"/>
              <a:gd name="connsiteY186" fmla="*/ 3417559 h 6858000"/>
              <a:gd name="connsiteX187" fmla="*/ 5841093 w 6017342"/>
              <a:gd name="connsiteY187" fmla="*/ 4221949 h 6858000"/>
              <a:gd name="connsiteX188" fmla="*/ 5779537 w 6017342"/>
              <a:gd name="connsiteY188" fmla="*/ 4408650 h 6858000"/>
              <a:gd name="connsiteX189" fmla="*/ 5794197 w 6017342"/>
              <a:gd name="connsiteY189" fmla="*/ 4357948 h 6858000"/>
              <a:gd name="connsiteX190" fmla="*/ 5843631 w 6017342"/>
              <a:gd name="connsiteY190" fmla="*/ 4152900 h 6858000"/>
              <a:gd name="connsiteX191" fmla="*/ 5886002 w 6017342"/>
              <a:gd name="connsiteY191" fmla="*/ 3940784 h 6858000"/>
              <a:gd name="connsiteX192" fmla="*/ 5900127 w 6017342"/>
              <a:gd name="connsiteY192" fmla="*/ 3848865 h 6858000"/>
              <a:gd name="connsiteX193" fmla="*/ 5928376 w 6017342"/>
              <a:gd name="connsiteY193" fmla="*/ 3657959 h 6858000"/>
              <a:gd name="connsiteX194" fmla="*/ 5942499 w 6017342"/>
              <a:gd name="connsiteY194" fmla="*/ 3566042 h 6858000"/>
              <a:gd name="connsiteX195" fmla="*/ 5949561 w 6017342"/>
              <a:gd name="connsiteY195" fmla="*/ 3467053 h 6858000"/>
              <a:gd name="connsiteX196" fmla="*/ 5970747 w 6017342"/>
              <a:gd name="connsiteY196" fmla="*/ 3276148 h 6858000"/>
              <a:gd name="connsiteX197" fmla="*/ 5970747 w 6017342"/>
              <a:gd name="connsiteY197" fmla="*/ 3085241 h 6858000"/>
              <a:gd name="connsiteX198" fmla="*/ 5871878 w 6017342"/>
              <a:gd name="connsiteY198" fmla="*/ 2300405 h 6858000"/>
              <a:gd name="connsiteX199" fmla="*/ 5568210 w 6017342"/>
              <a:gd name="connsiteY199" fmla="*/ 1565064 h 6858000"/>
              <a:gd name="connsiteX200" fmla="*/ 5066804 w 6017342"/>
              <a:gd name="connsiteY200" fmla="*/ 964062 h 6858000"/>
              <a:gd name="connsiteX201" fmla="*/ 4628956 w 6017342"/>
              <a:gd name="connsiteY201" fmla="*/ 617603 h 6858000"/>
              <a:gd name="connsiteX202" fmla="*/ 4240543 w 6017342"/>
              <a:gd name="connsiteY202" fmla="*/ 412557 h 6858000"/>
              <a:gd name="connsiteX203" fmla="*/ 4113425 w 6017342"/>
              <a:gd name="connsiteY203" fmla="*/ 355991 h 6858000"/>
              <a:gd name="connsiteX204" fmla="*/ 4049867 w 6017342"/>
              <a:gd name="connsiteY204" fmla="*/ 327709 h 6858000"/>
              <a:gd name="connsiteX205" fmla="*/ 4063991 w 6017342"/>
              <a:gd name="connsiteY205" fmla="*/ 320638 h 6858000"/>
              <a:gd name="connsiteX206" fmla="*/ 2482680 w 6017342"/>
              <a:gd name="connsiteY206" fmla="*/ 115767 h 6858000"/>
              <a:gd name="connsiteX207" fmla="*/ 2362525 w 6017342"/>
              <a:gd name="connsiteY207" fmla="*/ 122870 h 6858000"/>
              <a:gd name="connsiteX208" fmla="*/ 2292735 w 6017342"/>
              <a:gd name="connsiteY208" fmla="*/ 125134 h 6858000"/>
              <a:gd name="connsiteX209" fmla="*/ 2444150 w 6017342"/>
              <a:gd name="connsiteY209" fmla="*/ 154107 h 6858000"/>
              <a:gd name="connsiteX210" fmla="*/ 2740439 w 6017342"/>
              <a:gd name="connsiteY210" fmla="*/ 159660 h 6858000"/>
              <a:gd name="connsiteX211" fmla="*/ 2672811 w 6017342"/>
              <a:gd name="connsiteY211" fmla="*/ 138505 h 6858000"/>
              <a:gd name="connsiteX212" fmla="*/ 2606436 w 6017342"/>
              <a:gd name="connsiteY212" fmla="*/ 122870 h 6858000"/>
              <a:gd name="connsiteX213" fmla="*/ 2602834 w 6017342"/>
              <a:gd name="connsiteY213" fmla="*/ 122870 h 6858000"/>
              <a:gd name="connsiteX214" fmla="*/ 2482680 w 6017342"/>
              <a:gd name="connsiteY214" fmla="*/ 115767 h 6858000"/>
              <a:gd name="connsiteX215" fmla="*/ 3386087 w 6017342"/>
              <a:gd name="connsiteY215" fmla="*/ 0 h 6858000"/>
              <a:gd name="connsiteX216" fmla="*/ 3395631 w 6017342"/>
              <a:gd name="connsiteY216" fmla="*/ 0 h 6858000"/>
              <a:gd name="connsiteX217" fmla="*/ 3410081 w 6017342"/>
              <a:gd name="connsiteY217" fmla="*/ 6001 h 6858000"/>
              <a:gd name="connsiteX218" fmla="*/ 3436888 w 6017342"/>
              <a:gd name="connsiteY218" fmla="*/ 24895 h 6858000"/>
              <a:gd name="connsiteX219" fmla="*/ 3438938 w 6017342"/>
              <a:gd name="connsiteY219" fmla="*/ 27804 h 6858000"/>
              <a:gd name="connsiteX220" fmla="*/ 1734369 w 6017342"/>
              <a:gd name="connsiteY220" fmla="*/ 0 h 6858000"/>
              <a:gd name="connsiteX221" fmla="*/ 2925244 w 6017342"/>
              <a:gd name="connsiteY221" fmla="*/ 0 h 6858000"/>
              <a:gd name="connsiteX222" fmla="*/ 2983545 w 6017342"/>
              <a:gd name="connsiteY222" fmla="*/ 22744 h 6858000"/>
              <a:gd name="connsiteX223" fmla="*/ 3103602 w 6017342"/>
              <a:gd name="connsiteY223" fmla="*/ 74880 h 6858000"/>
              <a:gd name="connsiteX224" fmla="*/ 3211274 w 6017342"/>
              <a:gd name="connsiteY224" fmla="*/ 125601 h 6858000"/>
              <a:gd name="connsiteX225" fmla="*/ 3239829 w 6017342"/>
              <a:gd name="connsiteY225" fmla="*/ 129976 h 6858000"/>
              <a:gd name="connsiteX226" fmla="*/ 3295490 w 6017342"/>
              <a:gd name="connsiteY226" fmla="*/ 144184 h 6858000"/>
              <a:gd name="connsiteX227" fmla="*/ 3281354 w 6017342"/>
              <a:gd name="connsiteY227" fmla="*/ 151289 h 6858000"/>
              <a:gd name="connsiteX228" fmla="*/ 3263326 w 6017342"/>
              <a:gd name="connsiteY228" fmla="*/ 151289 h 6858000"/>
              <a:gd name="connsiteX229" fmla="*/ 3336653 w 6017342"/>
              <a:gd name="connsiteY229" fmla="*/ 187988 h 6858000"/>
              <a:gd name="connsiteX230" fmla="*/ 3400211 w 6017342"/>
              <a:gd name="connsiteY230" fmla="*/ 223335 h 6858000"/>
              <a:gd name="connsiteX231" fmla="*/ 3418792 w 6017342"/>
              <a:gd name="connsiteY231" fmla="*/ 236621 h 6858000"/>
              <a:gd name="connsiteX232" fmla="*/ 3557009 w 6017342"/>
              <a:gd name="connsiteY232" fmla="*/ 259577 h 6858000"/>
              <a:gd name="connsiteX233" fmla="*/ 3825386 w 6017342"/>
              <a:gd name="connsiteY233" fmla="*/ 326598 h 6858000"/>
              <a:gd name="connsiteX234" fmla="*/ 3789022 w 6017342"/>
              <a:gd name="connsiteY234" fmla="*/ 298928 h 6858000"/>
              <a:gd name="connsiteX235" fmla="*/ 3691060 w 6017342"/>
              <a:gd name="connsiteY235" fmla="*/ 222906 h 6858000"/>
              <a:gd name="connsiteX236" fmla="*/ 3606336 w 6017342"/>
              <a:gd name="connsiteY236" fmla="*/ 159259 h 6858000"/>
              <a:gd name="connsiteX237" fmla="*/ 3535732 w 6017342"/>
              <a:gd name="connsiteY237" fmla="*/ 116829 h 6858000"/>
              <a:gd name="connsiteX238" fmla="*/ 3479249 w 6017342"/>
              <a:gd name="connsiteY238" fmla="*/ 60254 h 6858000"/>
              <a:gd name="connsiteX239" fmla="*/ 3447479 w 6017342"/>
              <a:gd name="connsiteY239" fmla="*/ 39924 h 6858000"/>
              <a:gd name="connsiteX240" fmla="*/ 3438938 w 6017342"/>
              <a:gd name="connsiteY240" fmla="*/ 27804 h 6858000"/>
              <a:gd name="connsiteX241" fmla="*/ 3451891 w 6017342"/>
              <a:gd name="connsiteY241" fmla="*/ 34620 h 6858000"/>
              <a:gd name="connsiteX242" fmla="*/ 3733423 w 6017342"/>
              <a:gd name="connsiteY242" fmla="*/ 208761 h 6858000"/>
              <a:gd name="connsiteX243" fmla="*/ 3882463 w 6017342"/>
              <a:gd name="connsiteY243" fmla="*/ 315832 h 6858000"/>
              <a:gd name="connsiteX244" fmla="*/ 3928129 w 6017342"/>
              <a:gd name="connsiteY244" fmla="*/ 352254 h 6858000"/>
              <a:gd name="connsiteX245" fmla="*/ 3951913 w 6017342"/>
              <a:gd name="connsiteY245" fmla="*/ 358194 h 6858000"/>
              <a:gd name="connsiteX246" fmla="*/ 4079095 w 6017342"/>
              <a:gd name="connsiteY246" fmla="*/ 400601 h 6858000"/>
              <a:gd name="connsiteX247" fmla="*/ 4192146 w 6017342"/>
              <a:gd name="connsiteY247" fmla="*/ 450075 h 6858000"/>
              <a:gd name="connsiteX248" fmla="*/ 4291066 w 6017342"/>
              <a:gd name="connsiteY248" fmla="*/ 499549 h 6858000"/>
              <a:gd name="connsiteX249" fmla="*/ 4382920 w 6017342"/>
              <a:gd name="connsiteY249" fmla="*/ 549021 h 6858000"/>
              <a:gd name="connsiteX250" fmla="*/ 4545429 w 6017342"/>
              <a:gd name="connsiteY250" fmla="*/ 640902 h 6858000"/>
              <a:gd name="connsiteX251" fmla="*/ 4700875 w 6017342"/>
              <a:gd name="connsiteY251" fmla="*/ 746917 h 6858000"/>
              <a:gd name="connsiteX252" fmla="*/ 4856319 w 6017342"/>
              <a:gd name="connsiteY252" fmla="*/ 874135 h 6858000"/>
              <a:gd name="connsiteX253" fmla="*/ 5025895 w 6017342"/>
              <a:gd name="connsiteY253" fmla="*/ 1022555 h 6858000"/>
              <a:gd name="connsiteX254" fmla="*/ 5428639 w 6017342"/>
              <a:gd name="connsiteY254" fmla="*/ 1481955 h 6858000"/>
              <a:gd name="connsiteX255" fmla="*/ 5421573 w 6017342"/>
              <a:gd name="connsiteY255" fmla="*/ 1446616 h 6858000"/>
              <a:gd name="connsiteX256" fmla="*/ 5435704 w 6017342"/>
              <a:gd name="connsiteY256" fmla="*/ 1460752 h 6858000"/>
              <a:gd name="connsiteX257" fmla="*/ 5548755 w 6017342"/>
              <a:gd name="connsiteY257" fmla="*/ 1623308 h 6858000"/>
              <a:gd name="connsiteX258" fmla="*/ 5626478 w 6017342"/>
              <a:gd name="connsiteY258" fmla="*/ 1757594 h 6858000"/>
              <a:gd name="connsiteX259" fmla="*/ 5668871 w 6017342"/>
              <a:gd name="connsiteY259" fmla="*/ 1835338 h 6858000"/>
              <a:gd name="connsiteX260" fmla="*/ 5704199 w 6017342"/>
              <a:gd name="connsiteY260" fmla="*/ 1927219 h 6858000"/>
              <a:gd name="connsiteX261" fmla="*/ 5725396 w 6017342"/>
              <a:gd name="connsiteY261" fmla="*/ 1969624 h 6858000"/>
              <a:gd name="connsiteX262" fmla="*/ 5739529 w 6017342"/>
              <a:gd name="connsiteY262" fmla="*/ 2019098 h 6858000"/>
              <a:gd name="connsiteX263" fmla="*/ 5781922 w 6017342"/>
              <a:gd name="connsiteY263" fmla="*/ 2125113 h 6858000"/>
              <a:gd name="connsiteX264" fmla="*/ 5810184 w 6017342"/>
              <a:gd name="connsiteY264" fmla="*/ 2231128 h 6858000"/>
              <a:gd name="connsiteX265" fmla="*/ 5838447 w 6017342"/>
              <a:gd name="connsiteY265" fmla="*/ 2344211 h 6858000"/>
              <a:gd name="connsiteX266" fmla="*/ 5909104 w 6017342"/>
              <a:gd name="connsiteY266" fmla="*/ 3312483 h 6858000"/>
              <a:gd name="connsiteX267" fmla="*/ 5803119 w 6017342"/>
              <a:gd name="connsiteY267" fmla="*/ 4061656 h 6858000"/>
              <a:gd name="connsiteX268" fmla="*/ 5322653 w 6017342"/>
              <a:gd name="connsiteY268" fmla="*/ 5220755 h 6858000"/>
              <a:gd name="connsiteX269" fmla="*/ 4934042 w 6017342"/>
              <a:gd name="connsiteY269" fmla="*/ 5736696 h 6858000"/>
              <a:gd name="connsiteX270" fmla="*/ 4467708 w 6017342"/>
              <a:gd name="connsiteY270" fmla="*/ 6160757 h 6858000"/>
              <a:gd name="connsiteX271" fmla="*/ 3951913 w 6017342"/>
              <a:gd name="connsiteY271" fmla="*/ 6492936 h 6858000"/>
              <a:gd name="connsiteX272" fmla="*/ 3414923 w 6017342"/>
              <a:gd name="connsiteY272" fmla="*/ 6719103 h 6858000"/>
              <a:gd name="connsiteX273" fmla="*/ 3157137 w 6017342"/>
              <a:gd name="connsiteY273" fmla="*/ 6798946 h 6858000"/>
              <a:gd name="connsiteX274" fmla="*/ 2911846 w 6017342"/>
              <a:gd name="connsiteY274" fmla="*/ 6858000 h 6858000"/>
              <a:gd name="connsiteX275" fmla="*/ 843595 w 6017342"/>
              <a:gd name="connsiteY275" fmla="*/ 6858000 h 6858000"/>
              <a:gd name="connsiteX276" fmla="*/ 612501 w 6017342"/>
              <a:gd name="connsiteY276" fmla="*/ 6787129 h 6858000"/>
              <a:gd name="connsiteX277" fmla="*/ 320159 w 6017342"/>
              <a:gd name="connsiteY277" fmla="*/ 6676696 h 6858000"/>
              <a:gd name="connsiteX278" fmla="*/ 46364 w 6017342"/>
              <a:gd name="connsiteY278" fmla="*/ 6553895 h 6858000"/>
              <a:gd name="connsiteX279" fmla="*/ 0 w 6017342"/>
              <a:gd name="connsiteY279" fmla="*/ 6529462 h 6858000"/>
              <a:gd name="connsiteX280" fmla="*/ 0 w 6017342"/>
              <a:gd name="connsiteY280" fmla="*/ 6285121 h 6858000"/>
              <a:gd name="connsiteX281" fmla="*/ 6620 w 6017342"/>
              <a:gd name="connsiteY281" fmla="*/ 6288858 h 6858000"/>
              <a:gd name="connsiteX282" fmla="*/ 101123 w 6017342"/>
              <a:gd name="connsiteY282" fmla="*/ 6344516 h 6858000"/>
              <a:gd name="connsiteX283" fmla="*/ 214063 w 6017342"/>
              <a:gd name="connsiteY283" fmla="*/ 6398628 h 6858000"/>
              <a:gd name="connsiteX284" fmla="*/ 336017 w 6017342"/>
              <a:gd name="connsiteY284" fmla="*/ 6451374 h 6858000"/>
              <a:gd name="connsiteX285" fmla="*/ 196208 w 6017342"/>
              <a:gd name="connsiteY285" fmla="*/ 6353855 h 6858000"/>
              <a:gd name="connsiteX286" fmla="*/ 17447 w 6017342"/>
              <a:gd name="connsiteY286" fmla="*/ 6211033 h 6858000"/>
              <a:gd name="connsiteX287" fmla="*/ 2249 w 6017342"/>
              <a:gd name="connsiteY287" fmla="*/ 6195568 h 6858000"/>
              <a:gd name="connsiteX288" fmla="*/ 0 w 6017342"/>
              <a:gd name="connsiteY288" fmla="*/ 6194049 h 6858000"/>
              <a:gd name="connsiteX289" fmla="*/ 0 w 6017342"/>
              <a:gd name="connsiteY289" fmla="*/ 6034411 h 6858000"/>
              <a:gd name="connsiteX290" fmla="*/ 7729 w 6017342"/>
              <a:gd name="connsiteY290" fmla="*/ 6039548 h 6858000"/>
              <a:gd name="connsiteX291" fmla="*/ 23184 w 6017342"/>
              <a:gd name="connsiteY291" fmla="*/ 6040154 h 6858000"/>
              <a:gd name="connsiteX292" fmla="*/ 12150 w 6017342"/>
              <a:gd name="connsiteY292" fmla="*/ 6022747 h 6858000"/>
              <a:gd name="connsiteX293" fmla="*/ 298276 w 6017342"/>
              <a:gd name="connsiteY293" fmla="*/ 6231246 h 6858000"/>
              <a:gd name="connsiteX294" fmla="*/ 342766 w 6017342"/>
              <a:gd name="connsiteY294" fmla="*/ 6256446 h 6858000"/>
              <a:gd name="connsiteX295" fmla="*/ 455299 w 6017342"/>
              <a:gd name="connsiteY295" fmla="*/ 6338280 h 6858000"/>
              <a:gd name="connsiteX296" fmla="*/ 575356 w 6017342"/>
              <a:gd name="connsiteY296" fmla="*/ 6416043 h 6858000"/>
              <a:gd name="connsiteX297" fmla="*/ 695412 w 6017342"/>
              <a:gd name="connsiteY297" fmla="*/ 6486735 h 6858000"/>
              <a:gd name="connsiteX298" fmla="*/ 808406 w 6017342"/>
              <a:gd name="connsiteY298" fmla="*/ 6543290 h 6858000"/>
              <a:gd name="connsiteX299" fmla="*/ 921400 w 6017342"/>
              <a:gd name="connsiteY299" fmla="*/ 6592775 h 6858000"/>
              <a:gd name="connsiteX300" fmla="*/ 977897 w 6017342"/>
              <a:gd name="connsiteY300" fmla="*/ 6621053 h 6858000"/>
              <a:gd name="connsiteX301" fmla="*/ 1027332 w 6017342"/>
              <a:gd name="connsiteY301" fmla="*/ 6642259 h 6858000"/>
              <a:gd name="connsiteX302" fmla="*/ 1078779 w 6017342"/>
              <a:gd name="connsiteY302" fmla="*/ 6662860 h 6858000"/>
              <a:gd name="connsiteX303" fmla="*/ 1272258 w 6017342"/>
              <a:gd name="connsiteY303" fmla="*/ 6692821 h 6858000"/>
              <a:gd name="connsiteX304" fmla="*/ 1528388 w 6017342"/>
              <a:gd name="connsiteY304" fmla="*/ 6719103 h 6858000"/>
              <a:gd name="connsiteX305" fmla="*/ 1558464 w 6017342"/>
              <a:gd name="connsiteY305" fmla="*/ 6719501 h 6858000"/>
              <a:gd name="connsiteX306" fmla="*/ 1338065 w 6017342"/>
              <a:gd name="connsiteY306" fmla="*/ 6677607 h 6858000"/>
              <a:gd name="connsiteX307" fmla="*/ 629204 w 6017342"/>
              <a:gd name="connsiteY307" fmla="*/ 6418694 h 6858000"/>
              <a:gd name="connsiteX308" fmla="*/ 342766 w 6017342"/>
              <a:gd name="connsiteY308" fmla="*/ 6256446 h 6858000"/>
              <a:gd name="connsiteX309" fmla="*/ 331050 w 6017342"/>
              <a:gd name="connsiteY309" fmla="*/ 6247926 h 6858000"/>
              <a:gd name="connsiteX310" fmla="*/ 71959 w 6017342"/>
              <a:gd name="connsiteY310" fmla="*/ 6030103 h 6858000"/>
              <a:gd name="connsiteX311" fmla="*/ 0 w 6017342"/>
              <a:gd name="connsiteY311" fmla="*/ 5959274 h 6858000"/>
              <a:gd name="connsiteX312" fmla="*/ 0 w 6017342"/>
              <a:gd name="connsiteY312" fmla="*/ 697679 h 6858000"/>
              <a:gd name="connsiteX313" fmla="*/ 119489 w 6017342"/>
              <a:gd name="connsiteY313" fmla="*/ 612185 h 6858000"/>
              <a:gd name="connsiteX314" fmla="*/ 1654844 w 6017342"/>
              <a:gd name="connsiteY314" fmla="*/ 116581 h 6858000"/>
              <a:gd name="connsiteX315" fmla="*/ 1869352 w 6017342"/>
              <a:gd name="connsiteY315" fmla="*/ 108453 h 6858000"/>
              <a:gd name="connsiteX316" fmla="*/ 2016197 w 6017342"/>
              <a:gd name="connsiteY316" fmla="*/ 89123 h 6858000"/>
              <a:gd name="connsiteX317" fmla="*/ 2185827 w 6017342"/>
              <a:gd name="connsiteY317" fmla="*/ 80242 h 6858000"/>
              <a:gd name="connsiteX318" fmla="*/ 2369096 w 6017342"/>
              <a:gd name="connsiteY318" fmla="*/ 73300 h 6858000"/>
              <a:gd name="connsiteX319" fmla="*/ 2339456 w 6017342"/>
              <a:gd name="connsiteY319" fmla="*/ 66707 h 6858000"/>
              <a:gd name="connsiteX320" fmla="*/ 2312641 w 6017342"/>
              <a:gd name="connsiteY320" fmla="*/ 60741 h 6858000"/>
              <a:gd name="connsiteX321" fmla="*/ 2185523 w 6017342"/>
              <a:gd name="connsiteY321" fmla="*/ 46601 h 6858000"/>
              <a:gd name="connsiteX322" fmla="*/ 1941880 w 6017342"/>
              <a:gd name="connsiteY322" fmla="*/ 16558 h 6858000"/>
              <a:gd name="connsiteX323" fmla="*/ 400887 w 6017342"/>
              <a:gd name="connsiteY323" fmla="*/ 0 h 6858000"/>
              <a:gd name="connsiteX324" fmla="*/ 1668126 w 6017342"/>
              <a:gd name="connsiteY324" fmla="*/ 0 h 6858000"/>
              <a:gd name="connsiteX325" fmla="*/ 1596717 w 6017342"/>
              <a:gd name="connsiteY325" fmla="*/ 6837 h 6858000"/>
              <a:gd name="connsiteX326" fmla="*/ 1479309 w 6017342"/>
              <a:gd name="connsiteY326" fmla="*/ 11255 h 6858000"/>
              <a:gd name="connsiteX327" fmla="*/ 1203886 w 6017342"/>
              <a:gd name="connsiteY327" fmla="*/ 39534 h 6858000"/>
              <a:gd name="connsiteX328" fmla="*/ 554169 w 6017342"/>
              <a:gd name="connsiteY328" fmla="*/ 180920 h 6858000"/>
              <a:gd name="connsiteX329" fmla="*/ 59599 w 6017342"/>
              <a:gd name="connsiteY329" fmla="*/ 406584 h 6858000"/>
              <a:gd name="connsiteX330" fmla="*/ 0 w 6017342"/>
              <a:gd name="connsiteY330" fmla="*/ 446639 h 6858000"/>
              <a:gd name="connsiteX331" fmla="*/ 0 w 6017342"/>
              <a:gd name="connsiteY331" fmla="*/ 182616 h 6858000"/>
              <a:gd name="connsiteX332" fmla="*/ 55406 w 6017342"/>
              <a:gd name="connsiteY332" fmla="*/ 151759 h 6858000"/>
              <a:gd name="connsiteX333" fmla="*/ 314056 w 6017342"/>
              <a:gd name="connsiteY333" fmla="*/ 32465 h 6858000"/>
              <a:gd name="connsiteX334" fmla="*/ 384678 w 6017342"/>
              <a:gd name="connsiteY334" fmla="*/ 5070 h 6858000"/>
              <a:gd name="connsiteX335" fmla="*/ 0 w 6017342"/>
              <a:gd name="connsiteY335" fmla="*/ 0 h 6858000"/>
              <a:gd name="connsiteX336" fmla="*/ 61012 w 6017342"/>
              <a:gd name="connsiteY336" fmla="*/ 0 h 6858000"/>
              <a:gd name="connsiteX337" fmla="*/ 19158 w 6017342"/>
              <a:gd name="connsiteY337" fmla="*/ 19388 h 6858000"/>
              <a:gd name="connsiteX338" fmla="*/ 0 w 6017342"/>
              <a:gd name="connsiteY338" fmla="*/ 283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6017342" h="6858000">
                <a:moveTo>
                  <a:pt x="0" y="6573459"/>
                </a:moveTo>
                <a:lnTo>
                  <a:pt x="122320" y="6634291"/>
                </a:lnTo>
                <a:cubicBezTo>
                  <a:pt x="164713" y="6655494"/>
                  <a:pt x="214174" y="6676696"/>
                  <a:pt x="256568" y="6697899"/>
                </a:cubicBezTo>
                <a:cubicBezTo>
                  <a:pt x="306028" y="6719103"/>
                  <a:pt x="355487" y="6740306"/>
                  <a:pt x="404946" y="6761510"/>
                </a:cubicBezTo>
                <a:cubicBezTo>
                  <a:pt x="479136" y="6788013"/>
                  <a:pt x="565249" y="6818493"/>
                  <a:pt x="669247" y="6849966"/>
                </a:cubicBezTo>
                <a:lnTo>
                  <a:pt x="697179" y="6858000"/>
                </a:lnTo>
                <a:lnTo>
                  <a:pt x="675497" y="6858000"/>
                </a:lnTo>
                <a:lnTo>
                  <a:pt x="651363" y="6852506"/>
                </a:lnTo>
                <a:cubicBezTo>
                  <a:pt x="608085" y="6841021"/>
                  <a:pt x="563924" y="6828653"/>
                  <a:pt x="517997" y="6818051"/>
                </a:cubicBezTo>
                <a:cubicBezTo>
                  <a:pt x="433210" y="6789780"/>
                  <a:pt x="341356" y="6768577"/>
                  <a:pt x="256568" y="6733237"/>
                </a:cubicBezTo>
                <a:cubicBezTo>
                  <a:pt x="210640" y="6715568"/>
                  <a:pt x="166480" y="6697899"/>
                  <a:pt x="122320" y="6680230"/>
                </a:cubicBezTo>
                <a:lnTo>
                  <a:pt x="0" y="6631932"/>
                </a:lnTo>
                <a:close/>
                <a:moveTo>
                  <a:pt x="3305310" y="6490525"/>
                </a:moveTo>
                <a:lnTo>
                  <a:pt x="3186184" y="6521102"/>
                </a:lnTo>
                <a:lnTo>
                  <a:pt x="3090295" y="6564130"/>
                </a:lnTo>
                <a:lnTo>
                  <a:pt x="3255569" y="6513983"/>
                </a:lnTo>
                <a:lnTo>
                  <a:pt x="3287217" y="6500875"/>
                </a:lnTo>
                <a:close/>
                <a:moveTo>
                  <a:pt x="0" y="6006680"/>
                </a:moveTo>
                <a:lnTo>
                  <a:pt x="402" y="6006705"/>
                </a:lnTo>
                <a:lnTo>
                  <a:pt x="9557" y="6018656"/>
                </a:lnTo>
                <a:lnTo>
                  <a:pt x="12150" y="6022747"/>
                </a:lnTo>
                <a:lnTo>
                  <a:pt x="0" y="6013893"/>
                </a:lnTo>
                <a:close/>
                <a:moveTo>
                  <a:pt x="0" y="5963476"/>
                </a:moveTo>
                <a:lnTo>
                  <a:pt x="15750" y="5992699"/>
                </a:lnTo>
                <a:cubicBezTo>
                  <a:pt x="18026" y="6001025"/>
                  <a:pt x="15957" y="6005747"/>
                  <a:pt x="9171" y="6007238"/>
                </a:cubicBezTo>
                <a:lnTo>
                  <a:pt x="402" y="6006705"/>
                </a:lnTo>
                <a:lnTo>
                  <a:pt x="0" y="6006180"/>
                </a:lnTo>
                <a:close/>
                <a:moveTo>
                  <a:pt x="5449176" y="5137189"/>
                </a:moveTo>
                <a:cubicBezTo>
                  <a:pt x="5449176" y="5137189"/>
                  <a:pt x="5442099" y="5151332"/>
                  <a:pt x="5427946" y="5172543"/>
                </a:cubicBezTo>
                <a:cubicBezTo>
                  <a:pt x="5420869" y="5193757"/>
                  <a:pt x="5399637" y="5222041"/>
                  <a:pt x="5378405" y="5257395"/>
                </a:cubicBezTo>
                <a:cubicBezTo>
                  <a:pt x="5335944" y="5335176"/>
                  <a:pt x="5272250" y="5427099"/>
                  <a:pt x="5208557" y="5519021"/>
                </a:cubicBezTo>
                <a:cubicBezTo>
                  <a:pt x="5144865" y="5610945"/>
                  <a:pt x="5074095" y="5702867"/>
                  <a:pt x="5017479" y="5766505"/>
                </a:cubicBezTo>
                <a:cubicBezTo>
                  <a:pt x="4989170" y="5801860"/>
                  <a:pt x="4967940" y="5830144"/>
                  <a:pt x="4946708" y="5844287"/>
                </a:cubicBezTo>
                <a:cubicBezTo>
                  <a:pt x="4932554" y="5865499"/>
                  <a:pt x="4925476" y="5872570"/>
                  <a:pt x="4925476" y="5872570"/>
                </a:cubicBezTo>
                <a:cubicBezTo>
                  <a:pt x="4925476" y="5872570"/>
                  <a:pt x="4883015" y="5907925"/>
                  <a:pt x="4847630" y="5943279"/>
                </a:cubicBezTo>
                <a:cubicBezTo>
                  <a:pt x="4826398" y="5957422"/>
                  <a:pt x="4805168" y="5971563"/>
                  <a:pt x="4791014" y="5985706"/>
                </a:cubicBezTo>
                <a:cubicBezTo>
                  <a:pt x="4776860" y="5999847"/>
                  <a:pt x="4769782" y="6006918"/>
                  <a:pt x="4769782" y="6006918"/>
                </a:cubicBezTo>
                <a:cubicBezTo>
                  <a:pt x="4812244" y="5957422"/>
                  <a:pt x="4868860" y="5900854"/>
                  <a:pt x="4925476" y="5837214"/>
                </a:cubicBezTo>
                <a:cubicBezTo>
                  <a:pt x="4953785" y="5801860"/>
                  <a:pt x="4982092" y="5773576"/>
                  <a:pt x="5017479" y="5738223"/>
                </a:cubicBezTo>
                <a:cubicBezTo>
                  <a:pt x="5031633" y="5717008"/>
                  <a:pt x="5045786" y="5702867"/>
                  <a:pt x="5059940" y="5681654"/>
                </a:cubicBezTo>
                <a:cubicBezTo>
                  <a:pt x="5074095" y="5660440"/>
                  <a:pt x="5088249" y="5646299"/>
                  <a:pt x="5109479" y="5625086"/>
                </a:cubicBezTo>
                <a:cubicBezTo>
                  <a:pt x="5137788" y="5582661"/>
                  <a:pt x="5166095" y="5547305"/>
                  <a:pt x="5194404" y="5504880"/>
                </a:cubicBezTo>
                <a:cubicBezTo>
                  <a:pt x="5229789" y="5469525"/>
                  <a:pt x="5258098" y="5427099"/>
                  <a:pt x="5286405" y="5384673"/>
                </a:cubicBezTo>
                <a:cubicBezTo>
                  <a:pt x="5300559" y="5363460"/>
                  <a:pt x="5314714" y="5342247"/>
                  <a:pt x="5328866" y="5321035"/>
                </a:cubicBezTo>
                <a:cubicBezTo>
                  <a:pt x="5343021" y="5299822"/>
                  <a:pt x="5357175" y="5278608"/>
                  <a:pt x="5371330" y="5257395"/>
                </a:cubicBezTo>
                <a:cubicBezTo>
                  <a:pt x="5392560" y="5214970"/>
                  <a:pt x="5420869" y="5179616"/>
                  <a:pt x="5449176" y="5137189"/>
                </a:cubicBezTo>
                <a:close/>
                <a:moveTo>
                  <a:pt x="5262122" y="4784973"/>
                </a:moveTo>
                <a:lnTo>
                  <a:pt x="5258610" y="4792936"/>
                </a:lnTo>
                <a:lnTo>
                  <a:pt x="5261713" y="4786094"/>
                </a:lnTo>
                <a:close/>
                <a:moveTo>
                  <a:pt x="5779537" y="4408650"/>
                </a:moveTo>
                <a:lnTo>
                  <a:pt x="5774775" y="4425119"/>
                </a:lnTo>
                <a:cubicBezTo>
                  <a:pt x="5769480" y="4441028"/>
                  <a:pt x="5765948" y="4449866"/>
                  <a:pt x="5765948" y="4449866"/>
                </a:cubicBezTo>
                <a:close/>
                <a:moveTo>
                  <a:pt x="4141330" y="809682"/>
                </a:moveTo>
                <a:lnTo>
                  <a:pt x="4162921" y="831295"/>
                </a:lnTo>
                <a:cubicBezTo>
                  <a:pt x="4198233" y="859573"/>
                  <a:pt x="4226482" y="894919"/>
                  <a:pt x="4254730" y="923198"/>
                </a:cubicBezTo>
                <a:cubicBezTo>
                  <a:pt x="4282977" y="958544"/>
                  <a:pt x="4311226" y="986820"/>
                  <a:pt x="4339475" y="1022166"/>
                </a:cubicBezTo>
                <a:cubicBezTo>
                  <a:pt x="4367724" y="1050443"/>
                  <a:pt x="4395972" y="1085789"/>
                  <a:pt x="4417158" y="1114066"/>
                </a:cubicBezTo>
                <a:cubicBezTo>
                  <a:pt x="4459532" y="1163552"/>
                  <a:pt x="4459532" y="1163552"/>
                  <a:pt x="4459532" y="1163552"/>
                </a:cubicBezTo>
                <a:cubicBezTo>
                  <a:pt x="4494843" y="1220106"/>
                  <a:pt x="4494843" y="1220106"/>
                  <a:pt x="4494843" y="1220106"/>
                </a:cubicBezTo>
                <a:cubicBezTo>
                  <a:pt x="4523090" y="1248384"/>
                  <a:pt x="4551339" y="1283730"/>
                  <a:pt x="4572526" y="1319076"/>
                </a:cubicBezTo>
                <a:cubicBezTo>
                  <a:pt x="4600775" y="1347353"/>
                  <a:pt x="4621962" y="1382699"/>
                  <a:pt x="4643147" y="1418045"/>
                </a:cubicBezTo>
                <a:cubicBezTo>
                  <a:pt x="4734956" y="1555898"/>
                  <a:pt x="4817936" y="1693749"/>
                  <a:pt x="4892971" y="1830717"/>
                </a:cubicBezTo>
                <a:lnTo>
                  <a:pt x="4922319" y="1889860"/>
                </a:lnTo>
                <a:lnTo>
                  <a:pt x="5003844" y="2008725"/>
                </a:lnTo>
                <a:lnTo>
                  <a:pt x="5007834" y="2015782"/>
                </a:lnTo>
                <a:lnTo>
                  <a:pt x="4982129" y="1948244"/>
                </a:lnTo>
                <a:cubicBezTo>
                  <a:pt x="4968006" y="1919967"/>
                  <a:pt x="4953882" y="1891690"/>
                  <a:pt x="4946820" y="1863412"/>
                </a:cubicBezTo>
                <a:cubicBezTo>
                  <a:pt x="4932695" y="1835135"/>
                  <a:pt x="4918571" y="1806858"/>
                  <a:pt x="4904446" y="1778581"/>
                </a:cubicBezTo>
                <a:cubicBezTo>
                  <a:pt x="4855012" y="1665472"/>
                  <a:pt x="4791452" y="1552363"/>
                  <a:pt x="4742016" y="1467531"/>
                </a:cubicBezTo>
                <a:cubicBezTo>
                  <a:pt x="4692582" y="1389768"/>
                  <a:pt x="4664333" y="1333214"/>
                  <a:pt x="4664333" y="1333214"/>
                </a:cubicBezTo>
                <a:cubicBezTo>
                  <a:pt x="4685520" y="1375630"/>
                  <a:pt x="4713769" y="1410976"/>
                  <a:pt x="4742016" y="1453393"/>
                </a:cubicBezTo>
                <a:cubicBezTo>
                  <a:pt x="4770265" y="1488739"/>
                  <a:pt x="4791452" y="1531154"/>
                  <a:pt x="4819701" y="1566502"/>
                </a:cubicBezTo>
                <a:cubicBezTo>
                  <a:pt x="4869135" y="1651332"/>
                  <a:pt x="4911508" y="1736164"/>
                  <a:pt x="4960944" y="1820996"/>
                </a:cubicBezTo>
                <a:cubicBezTo>
                  <a:pt x="4982129" y="1863412"/>
                  <a:pt x="5003316" y="1905827"/>
                  <a:pt x="5024502" y="1948244"/>
                </a:cubicBezTo>
                <a:cubicBezTo>
                  <a:pt x="5052751" y="2011868"/>
                  <a:pt x="5052751" y="2011868"/>
                  <a:pt x="5052751" y="2011868"/>
                </a:cubicBezTo>
                <a:cubicBezTo>
                  <a:pt x="5066876" y="2033076"/>
                  <a:pt x="5073938" y="2061353"/>
                  <a:pt x="5081000" y="2082560"/>
                </a:cubicBezTo>
                <a:cubicBezTo>
                  <a:pt x="5102185" y="2124977"/>
                  <a:pt x="5116310" y="2174461"/>
                  <a:pt x="5137497" y="2216877"/>
                </a:cubicBezTo>
                <a:lnTo>
                  <a:pt x="5163471" y="2291163"/>
                </a:lnTo>
                <a:lnTo>
                  <a:pt x="5168533" y="2300121"/>
                </a:lnTo>
                <a:cubicBezTo>
                  <a:pt x="5367869" y="2693942"/>
                  <a:pt x="5483541" y="3106328"/>
                  <a:pt x="5483541" y="3505896"/>
                </a:cubicBezTo>
                <a:cubicBezTo>
                  <a:pt x="5483541" y="3858611"/>
                  <a:pt x="5441821" y="4185221"/>
                  <a:pt x="5360985" y="4484000"/>
                </a:cubicBezTo>
                <a:lnTo>
                  <a:pt x="5273886" y="4752827"/>
                </a:lnTo>
                <a:lnTo>
                  <a:pt x="5323867" y="4616249"/>
                </a:lnTo>
                <a:cubicBezTo>
                  <a:pt x="5342083" y="4560369"/>
                  <a:pt x="5357981" y="4505153"/>
                  <a:pt x="5372112" y="4450379"/>
                </a:cubicBezTo>
                <a:cubicBezTo>
                  <a:pt x="5386245" y="4400905"/>
                  <a:pt x="5400376" y="4344363"/>
                  <a:pt x="5414508" y="4287822"/>
                </a:cubicBezTo>
                <a:cubicBezTo>
                  <a:pt x="5421573" y="4238348"/>
                  <a:pt x="5435704" y="4181807"/>
                  <a:pt x="5442770" y="4125266"/>
                </a:cubicBezTo>
                <a:cubicBezTo>
                  <a:pt x="5456901" y="4075792"/>
                  <a:pt x="5463967" y="4019251"/>
                  <a:pt x="5471032" y="3962710"/>
                </a:cubicBezTo>
                <a:cubicBezTo>
                  <a:pt x="5478098" y="3906167"/>
                  <a:pt x="5485163" y="3849626"/>
                  <a:pt x="5492229" y="3793084"/>
                </a:cubicBezTo>
                <a:cubicBezTo>
                  <a:pt x="5492229" y="3793084"/>
                  <a:pt x="5506362" y="3750679"/>
                  <a:pt x="5513427" y="3680002"/>
                </a:cubicBezTo>
                <a:cubicBezTo>
                  <a:pt x="5516959" y="3644663"/>
                  <a:pt x="5522258" y="3604024"/>
                  <a:pt x="5526674" y="3561618"/>
                </a:cubicBezTo>
                <a:lnTo>
                  <a:pt x="5532452" y="3467865"/>
                </a:lnTo>
                <a:lnTo>
                  <a:pt x="5504545" y="3105542"/>
                </a:lnTo>
                <a:cubicBezTo>
                  <a:pt x="5483345" y="2942026"/>
                  <a:pt x="5453311" y="2777627"/>
                  <a:pt x="5414441" y="2618529"/>
                </a:cubicBezTo>
                <a:cubicBezTo>
                  <a:pt x="5329637" y="2293265"/>
                  <a:pt x="5209498" y="1996285"/>
                  <a:pt x="5089360" y="1755872"/>
                </a:cubicBezTo>
                <a:cubicBezTo>
                  <a:pt x="5046958" y="1671020"/>
                  <a:pt x="5018689" y="1614453"/>
                  <a:pt x="5004555" y="1579098"/>
                </a:cubicBezTo>
                <a:cubicBezTo>
                  <a:pt x="4997489" y="1561420"/>
                  <a:pt x="4993956" y="1550814"/>
                  <a:pt x="4994838" y="1547279"/>
                </a:cubicBezTo>
                <a:cubicBezTo>
                  <a:pt x="4995722" y="1543742"/>
                  <a:pt x="5001021" y="1547279"/>
                  <a:pt x="5011622" y="1557885"/>
                </a:cubicBezTo>
                <a:cubicBezTo>
                  <a:pt x="5046958" y="1600310"/>
                  <a:pt x="5160029" y="1762943"/>
                  <a:pt x="5301369" y="2109420"/>
                </a:cubicBezTo>
                <a:cubicBezTo>
                  <a:pt x="5379106" y="2321549"/>
                  <a:pt x="5442710" y="2547820"/>
                  <a:pt x="5485112" y="2781162"/>
                </a:cubicBezTo>
                <a:cubicBezTo>
                  <a:pt x="5509845" y="2897833"/>
                  <a:pt x="5529280" y="3018039"/>
                  <a:pt x="5542530" y="3140012"/>
                </a:cubicBezTo>
                <a:lnTo>
                  <a:pt x="5548755" y="3253189"/>
                </a:lnTo>
                <a:lnTo>
                  <a:pt x="5548755" y="3178197"/>
                </a:lnTo>
                <a:cubicBezTo>
                  <a:pt x="5548755" y="3114589"/>
                  <a:pt x="5548755" y="3065115"/>
                  <a:pt x="5548755" y="3065115"/>
                </a:cubicBezTo>
                <a:cubicBezTo>
                  <a:pt x="5548755" y="2937896"/>
                  <a:pt x="5555821" y="2867219"/>
                  <a:pt x="5555821" y="2831881"/>
                </a:cubicBezTo>
                <a:cubicBezTo>
                  <a:pt x="5562886" y="2796544"/>
                  <a:pt x="5562886" y="2796544"/>
                  <a:pt x="5577017" y="2831881"/>
                </a:cubicBezTo>
                <a:cubicBezTo>
                  <a:pt x="5584083" y="2860152"/>
                  <a:pt x="5584083" y="2923760"/>
                  <a:pt x="5591148" y="3001505"/>
                </a:cubicBezTo>
                <a:cubicBezTo>
                  <a:pt x="5598214" y="3015641"/>
                  <a:pt x="5598214" y="3036844"/>
                  <a:pt x="5598214" y="3058046"/>
                </a:cubicBezTo>
                <a:cubicBezTo>
                  <a:pt x="5598214" y="3079249"/>
                  <a:pt x="5598214" y="3100453"/>
                  <a:pt x="5598214" y="3121656"/>
                </a:cubicBezTo>
                <a:cubicBezTo>
                  <a:pt x="5598214" y="3164061"/>
                  <a:pt x="5598214" y="3213535"/>
                  <a:pt x="5598214" y="3255942"/>
                </a:cubicBezTo>
                <a:cubicBezTo>
                  <a:pt x="5605280" y="3305416"/>
                  <a:pt x="5598214" y="3354890"/>
                  <a:pt x="5598214" y="3397294"/>
                </a:cubicBezTo>
                <a:cubicBezTo>
                  <a:pt x="5591148" y="3446768"/>
                  <a:pt x="5591148" y="3489175"/>
                  <a:pt x="5591148" y="3531580"/>
                </a:cubicBezTo>
                <a:cubicBezTo>
                  <a:pt x="5577017" y="3616394"/>
                  <a:pt x="5569952" y="3687069"/>
                  <a:pt x="5569952" y="3736543"/>
                </a:cubicBezTo>
                <a:cubicBezTo>
                  <a:pt x="5562886" y="3786017"/>
                  <a:pt x="5562886" y="3814288"/>
                  <a:pt x="5569952" y="3800152"/>
                </a:cubicBezTo>
                <a:cubicBezTo>
                  <a:pt x="5577017" y="3800152"/>
                  <a:pt x="5584083" y="3778950"/>
                  <a:pt x="5591148" y="3757747"/>
                </a:cubicBezTo>
                <a:cubicBezTo>
                  <a:pt x="5598214" y="3729476"/>
                  <a:pt x="5605280" y="3694136"/>
                  <a:pt x="5612347" y="3644664"/>
                </a:cubicBezTo>
                <a:cubicBezTo>
                  <a:pt x="5619412" y="3595190"/>
                  <a:pt x="5633543" y="3545716"/>
                  <a:pt x="5633543" y="3503310"/>
                </a:cubicBezTo>
                <a:cubicBezTo>
                  <a:pt x="5640609" y="3453836"/>
                  <a:pt x="5647675" y="3411431"/>
                  <a:pt x="5647675" y="3369024"/>
                </a:cubicBezTo>
                <a:cubicBezTo>
                  <a:pt x="5661806" y="3291280"/>
                  <a:pt x="5661806" y="3220604"/>
                  <a:pt x="5661806" y="3149927"/>
                </a:cubicBezTo>
                <a:cubicBezTo>
                  <a:pt x="5661806" y="3121656"/>
                  <a:pt x="5661806" y="3086317"/>
                  <a:pt x="5661806" y="3058046"/>
                </a:cubicBezTo>
                <a:cubicBezTo>
                  <a:pt x="5661806" y="3029775"/>
                  <a:pt x="5654740" y="3001505"/>
                  <a:pt x="5654740" y="2980301"/>
                </a:cubicBezTo>
                <a:cubicBezTo>
                  <a:pt x="5654740" y="2930829"/>
                  <a:pt x="5647675" y="2881355"/>
                  <a:pt x="5647675" y="2846016"/>
                </a:cubicBezTo>
                <a:cubicBezTo>
                  <a:pt x="5626478" y="2690528"/>
                  <a:pt x="5605280" y="2619851"/>
                  <a:pt x="5584083" y="2556241"/>
                </a:cubicBezTo>
                <a:cubicBezTo>
                  <a:pt x="5569952" y="2520903"/>
                  <a:pt x="5562886" y="2492633"/>
                  <a:pt x="5548755" y="2450226"/>
                </a:cubicBezTo>
                <a:cubicBezTo>
                  <a:pt x="5534624" y="2407821"/>
                  <a:pt x="5513427" y="2365414"/>
                  <a:pt x="5492229" y="2294738"/>
                </a:cubicBezTo>
                <a:cubicBezTo>
                  <a:pt x="5485163" y="2259399"/>
                  <a:pt x="5471032" y="2224061"/>
                  <a:pt x="5456901" y="2181654"/>
                </a:cubicBezTo>
                <a:cubicBezTo>
                  <a:pt x="5435704" y="2139249"/>
                  <a:pt x="5421573" y="2089775"/>
                  <a:pt x="5400376" y="2040301"/>
                </a:cubicBezTo>
                <a:cubicBezTo>
                  <a:pt x="5372112" y="1983760"/>
                  <a:pt x="5350916" y="1927219"/>
                  <a:pt x="5315588" y="1863609"/>
                </a:cubicBezTo>
                <a:cubicBezTo>
                  <a:pt x="5294391" y="1828271"/>
                  <a:pt x="5280260" y="1792932"/>
                  <a:pt x="5259062" y="1757594"/>
                </a:cubicBezTo>
                <a:cubicBezTo>
                  <a:pt x="5237865" y="1722256"/>
                  <a:pt x="5209603" y="1686917"/>
                  <a:pt x="5188406" y="1651579"/>
                </a:cubicBezTo>
                <a:cubicBezTo>
                  <a:pt x="5103618" y="1538496"/>
                  <a:pt x="5011763" y="1411278"/>
                  <a:pt x="4884582" y="1291129"/>
                </a:cubicBezTo>
                <a:cubicBezTo>
                  <a:pt x="4820991" y="1234585"/>
                  <a:pt x="4753868" y="1178044"/>
                  <a:pt x="4683210" y="1124154"/>
                </a:cubicBezTo>
                <a:lnTo>
                  <a:pt x="4644167" y="1097652"/>
                </a:lnTo>
                <a:lnTo>
                  <a:pt x="4655902" y="1113397"/>
                </a:lnTo>
                <a:cubicBezTo>
                  <a:pt x="4687453" y="1157705"/>
                  <a:pt x="4716577" y="1200578"/>
                  <a:pt x="4743054" y="1241241"/>
                </a:cubicBezTo>
                <a:cubicBezTo>
                  <a:pt x="4771294" y="1276599"/>
                  <a:pt x="4792476" y="1319031"/>
                  <a:pt x="4813656" y="1354389"/>
                </a:cubicBezTo>
                <a:cubicBezTo>
                  <a:pt x="4827777" y="1375605"/>
                  <a:pt x="4834838" y="1389748"/>
                  <a:pt x="4848959" y="1403891"/>
                </a:cubicBezTo>
                <a:cubicBezTo>
                  <a:pt x="4856020" y="1425108"/>
                  <a:pt x="4863080" y="1439250"/>
                  <a:pt x="4870139" y="1453395"/>
                </a:cubicBezTo>
                <a:cubicBezTo>
                  <a:pt x="4905442" y="1517040"/>
                  <a:pt x="4926622" y="1566542"/>
                  <a:pt x="4933683" y="1594829"/>
                </a:cubicBezTo>
                <a:cubicBezTo>
                  <a:pt x="4912502" y="1559472"/>
                  <a:pt x="4891321" y="1524112"/>
                  <a:pt x="4863080" y="1488753"/>
                </a:cubicBezTo>
                <a:cubicBezTo>
                  <a:pt x="4856020" y="1467538"/>
                  <a:pt x="4841898" y="1446323"/>
                  <a:pt x="4827777" y="1425108"/>
                </a:cubicBezTo>
                <a:cubicBezTo>
                  <a:pt x="4813656" y="1403891"/>
                  <a:pt x="4799537" y="1389748"/>
                  <a:pt x="4785416" y="1368533"/>
                </a:cubicBezTo>
                <a:cubicBezTo>
                  <a:pt x="4764234" y="1326102"/>
                  <a:pt x="4728933" y="1283672"/>
                  <a:pt x="4700692" y="1241241"/>
                </a:cubicBezTo>
                <a:cubicBezTo>
                  <a:pt x="4672450" y="1198810"/>
                  <a:pt x="4637148" y="1149308"/>
                  <a:pt x="4601846" y="1106878"/>
                </a:cubicBezTo>
                <a:lnTo>
                  <a:pt x="4533909" y="1022813"/>
                </a:lnTo>
                <a:lnTo>
                  <a:pt x="4460642" y="973081"/>
                </a:lnTo>
                <a:lnTo>
                  <a:pt x="4306757" y="890366"/>
                </a:lnTo>
                <a:lnTo>
                  <a:pt x="4388215" y="987592"/>
                </a:lnTo>
                <a:cubicBezTo>
                  <a:pt x="4402329" y="1015893"/>
                  <a:pt x="4388215" y="1008817"/>
                  <a:pt x="4359988" y="973441"/>
                </a:cubicBezTo>
                <a:cubicBezTo>
                  <a:pt x="4342345" y="955753"/>
                  <a:pt x="4321174" y="934526"/>
                  <a:pt x="4297355" y="909763"/>
                </a:cubicBezTo>
                <a:lnTo>
                  <a:pt x="4252401" y="861148"/>
                </a:lnTo>
                <a:lnTo>
                  <a:pt x="4212460" y="839680"/>
                </a:lnTo>
                <a:close/>
                <a:moveTo>
                  <a:pt x="3603514" y="622234"/>
                </a:moveTo>
                <a:lnTo>
                  <a:pt x="3814818" y="759144"/>
                </a:lnTo>
                <a:lnTo>
                  <a:pt x="3855988" y="790772"/>
                </a:lnTo>
                <a:lnTo>
                  <a:pt x="3868172" y="798787"/>
                </a:lnTo>
                <a:lnTo>
                  <a:pt x="3883374" y="811812"/>
                </a:lnTo>
                <a:lnTo>
                  <a:pt x="4091366" y="971601"/>
                </a:lnTo>
                <a:cubicBezTo>
                  <a:pt x="4270607" y="1120790"/>
                  <a:pt x="4438935" y="1284426"/>
                  <a:pt x="4592347" y="1458587"/>
                </a:cubicBezTo>
                <a:lnTo>
                  <a:pt x="4789192" y="1700680"/>
                </a:lnTo>
                <a:lnTo>
                  <a:pt x="4676693" y="1531154"/>
                </a:lnTo>
                <a:cubicBezTo>
                  <a:pt x="4616664" y="1451625"/>
                  <a:pt x="4551339" y="1375630"/>
                  <a:pt x="4480718" y="1304936"/>
                </a:cubicBezTo>
                <a:cubicBezTo>
                  <a:pt x="4417158" y="1227175"/>
                  <a:pt x="4339475" y="1163552"/>
                  <a:pt x="4268855" y="1092858"/>
                </a:cubicBezTo>
                <a:cubicBezTo>
                  <a:pt x="4233543" y="1064581"/>
                  <a:pt x="4191170" y="1036303"/>
                  <a:pt x="4155861" y="1000957"/>
                </a:cubicBezTo>
                <a:cubicBezTo>
                  <a:pt x="4113487" y="972682"/>
                  <a:pt x="4078176" y="944404"/>
                  <a:pt x="4035804" y="909058"/>
                </a:cubicBezTo>
                <a:lnTo>
                  <a:pt x="3868172" y="798787"/>
                </a:lnTo>
                <a:lnTo>
                  <a:pt x="3763910" y="709459"/>
                </a:lnTo>
                <a:lnTo>
                  <a:pt x="3666798" y="638630"/>
                </a:lnTo>
                <a:close/>
                <a:moveTo>
                  <a:pt x="4063991" y="320638"/>
                </a:moveTo>
                <a:cubicBezTo>
                  <a:pt x="4085178" y="327709"/>
                  <a:pt x="4120488" y="334779"/>
                  <a:pt x="4169922" y="348920"/>
                </a:cubicBezTo>
                <a:cubicBezTo>
                  <a:pt x="4212295" y="363063"/>
                  <a:pt x="4254668" y="377202"/>
                  <a:pt x="4297040" y="398416"/>
                </a:cubicBezTo>
                <a:cubicBezTo>
                  <a:pt x="4346474" y="419626"/>
                  <a:pt x="4388846" y="433769"/>
                  <a:pt x="4431218" y="454980"/>
                </a:cubicBezTo>
                <a:cubicBezTo>
                  <a:pt x="4452405" y="469121"/>
                  <a:pt x="4473591" y="476192"/>
                  <a:pt x="4501839" y="490333"/>
                </a:cubicBezTo>
                <a:cubicBezTo>
                  <a:pt x="4523025" y="497404"/>
                  <a:pt x="4544212" y="511545"/>
                  <a:pt x="4565397" y="525686"/>
                </a:cubicBezTo>
                <a:cubicBezTo>
                  <a:pt x="4586584" y="539827"/>
                  <a:pt x="4607770" y="546898"/>
                  <a:pt x="4628956" y="561039"/>
                </a:cubicBezTo>
                <a:cubicBezTo>
                  <a:pt x="4628956" y="561039"/>
                  <a:pt x="4628956" y="561039"/>
                  <a:pt x="4664267" y="582250"/>
                </a:cubicBezTo>
                <a:cubicBezTo>
                  <a:pt x="4664267" y="582250"/>
                  <a:pt x="4664267" y="582250"/>
                  <a:pt x="4699576" y="596392"/>
                </a:cubicBezTo>
                <a:cubicBezTo>
                  <a:pt x="4741950" y="624674"/>
                  <a:pt x="4784321" y="652956"/>
                  <a:pt x="4826693" y="681238"/>
                </a:cubicBezTo>
                <a:cubicBezTo>
                  <a:pt x="4869067" y="716591"/>
                  <a:pt x="4918501" y="744873"/>
                  <a:pt x="4960872" y="773156"/>
                </a:cubicBezTo>
                <a:cubicBezTo>
                  <a:pt x="4960872" y="773156"/>
                  <a:pt x="4960872" y="773156"/>
                  <a:pt x="4989121" y="801439"/>
                </a:cubicBezTo>
                <a:cubicBezTo>
                  <a:pt x="4989121" y="801439"/>
                  <a:pt x="4989121" y="801439"/>
                  <a:pt x="5024431" y="822651"/>
                </a:cubicBezTo>
                <a:cubicBezTo>
                  <a:pt x="5045618" y="843863"/>
                  <a:pt x="5066804" y="858004"/>
                  <a:pt x="5087989" y="879216"/>
                </a:cubicBezTo>
                <a:cubicBezTo>
                  <a:pt x="5102114" y="893357"/>
                  <a:pt x="5123301" y="914569"/>
                  <a:pt x="5144487" y="928710"/>
                </a:cubicBezTo>
                <a:cubicBezTo>
                  <a:pt x="5144487" y="928710"/>
                  <a:pt x="5144487" y="928710"/>
                  <a:pt x="5208046" y="992345"/>
                </a:cubicBezTo>
                <a:cubicBezTo>
                  <a:pt x="5363410" y="1140828"/>
                  <a:pt x="5511714" y="1317592"/>
                  <a:pt x="5624706" y="1515570"/>
                </a:cubicBezTo>
                <a:cubicBezTo>
                  <a:pt x="5744761" y="1713545"/>
                  <a:pt x="5836568" y="1925664"/>
                  <a:pt x="5900127" y="2144851"/>
                </a:cubicBezTo>
                <a:cubicBezTo>
                  <a:pt x="5963685" y="2364040"/>
                  <a:pt x="5991934" y="2583229"/>
                  <a:pt x="6013119" y="2795346"/>
                </a:cubicBezTo>
                <a:cubicBezTo>
                  <a:pt x="6020181" y="3014535"/>
                  <a:pt x="6020181" y="3219583"/>
                  <a:pt x="5998996" y="3417559"/>
                </a:cubicBezTo>
                <a:cubicBezTo>
                  <a:pt x="5967217" y="3714524"/>
                  <a:pt x="5911602" y="3983648"/>
                  <a:pt x="5841093" y="4221949"/>
                </a:cubicBezTo>
                <a:lnTo>
                  <a:pt x="5779537" y="4408650"/>
                </a:lnTo>
                <a:lnTo>
                  <a:pt x="5794197" y="4357948"/>
                </a:lnTo>
                <a:cubicBezTo>
                  <a:pt x="5815382" y="4301385"/>
                  <a:pt x="5829506" y="4223606"/>
                  <a:pt x="5843631" y="4152900"/>
                </a:cubicBezTo>
                <a:cubicBezTo>
                  <a:pt x="5864817" y="4075124"/>
                  <a:pt x="5871878" y="3997348"/>
                  <a:pt x="5886002" y="3940784"/>
                </a:cubicBezTo>
                <a:cubicBezTo>
                  <a:pt x="5893065" y="3884217"/>
                  <a:pt x="5900127" y="3848865"/>
                  <a:pt x="5900127" y="3848865"/>
                </a:cubicBezTo>
                <a:cubicBezTo>
                  <a:pt x="5914251" y="3785230"/>
                  <a:pt x="5921313" y="3721594"/>
                  <a:pt x="5928376" y="3657959"/>
                </a:cubicBezTo>
                <a:cubicBezTo>
                  <a:pt x="5928376" y="3657959"/>
                  <a:pt x="5928376" y="3657959"/>
                  <a:pt x="5942499" y="3566042"/>
                </a:cubicBezTo>
                <a:cubicBezTo>
                  <a:pt x="5942499" y="3566042"/>
                  <a:pt x="5942499" y="3566042"/>
                  <a:pt x="5949561" y="3467053"/>
                </a:cubicBezTo>
                <a:cubicBezTo>
                  <a:pt x="5956623" y="3403418"/>
                  <a:pt x="5963685" y="3339783"/>
                  <a:pt x="5970747" y="3276148"/>
                </a:cubicBezTo>
                <a:cubicBezTo>
                  <a:pt x="5970747" y="3212513"/>
                  <a:pt x="5970747" y="3148876"/>
                  <a:pt x="5970747" y="3085241"/>
                </a:cubicBezTo>
                <a:cubicBezTo>
                  <a:pt x="5970747" y="2823628"/>
                  <a:pt x="5942499" y="2562018"/>
                  <a:pt x="5871878" y="2300405"/>
                </a:cubicBezTo>
                <a:cubicBezTo>
                  <a:pt x="5808319" y="2045863"/>
                  <a:pt x="5709451" y="1798392"/>
                  <a:pt x="5568210" y="1565064"/>
                </a:cubicBezTo>
                <a:cubicBezTo>
                  <a:pt x="5434031" y="1338804"/>
                  <a:pt x="5257480" y="1133758"/>
                  <a:pt x="5066804" y="964062"/>
                </a:cubicBezTo>
                <a:cubicBezTo>
                  <a:pt x="4925563" y="822651"/>
                  <a:pt x="4770197" y="709520"/>
                  <a:pt x="4628956" y="617603"/>
                </a:cubicBezTo>
                <a:cubicBezTo>
                  <a:pt x="4480654" y="525686"/>
                  <a:pt x="4346474" y="462051"/>
                  <a:pt x="4240543" y="412557"/>
                </a:cubicBezTo>
                <a:cubicBezTo>
                  <a:pt x="4191108" y="391345"/>
                  <a:pt x="4148737" y="377202"/>
                  <a:pt x="4113425" y="355991"/>
                </a:cubicBezTo>
                <a:cubicBezTo>
                  <a:pt x="4085178" y="341850"/>
                  <a:pt x="4063991" y="334779"/>
                  <a:pt x="4049867" y="327709"/>
                </a:cubicBezTo>
                <a:cubicBezTo>
                  <a:pt x="4042805" y="320638"/>
                  <a:pt x="4049867" y="320638"/>
                  <a:pt x="4063991" y="320638"/>
                </a:cubicBezTo>
                <a:close/>
                <a:moveTo>
                  <a:pt x="2482680" y="115767"/>
                </a:moveTo>
                <a:cubicBezTo>
                  <a:pt x="2440273" y="115767"/>
                  <a:pt x="2404932" y="122870"/>
                  <a:pt x="2362525" y="122870"/>
                </a:cubicBezTo>
                <a:lnTo>
                  <a:pt x="2292735" y="125134"/>
                </a:lnTo>
                <a:lnTo>
                  <a:pt x="2444150" y="154107"/>
                </a:lnTo>
                <a:lnTo>
                  <a:pt x="2740439" y="159660"/>
                </a:lnTo>
                <a:lnTo>
                  <a:pt x="2672811" y="138505"/>
                </a:lnTo>
                <a:lnTo>
                  <a:pt x="2606436" y="122870"/>
                </a:lnTo>
                <a:lnTo>
                  <a:pt x="2602834" y="122870"/>
                </a:lnTo>
                <a:cubicBezTo>
                  <a:pt x="2560426" y="115767"/>
                  <a:pt x="2518019" y="115767"/>
                  <a:pt x="2482680" y="115767"/>
                </a:cubicBezTo>
                <a:close/>
                <a:moveTo>
                  <a:pt x="3386087" y="0"/>
                </a:moveTo>
                <a:lnTo>
                  <a:pt x="3395631" y="0"/>
                </a:lnTo>
                <a:lnTo>
                  <a:pt x="3410081" y="6001"/>
                </a:lnTo>
                <a:cubicBezTo>
                  <a:pt x="3428945" y="14289"/>
                  <a:pt x="3436888" y="19593"/>
                  <a:pt x="3436888" y="24895"/>
                </a:cubicBezTo>
                <a:lnTo>
                  <a:pt x="3438938" y="27804"/>
                </a:lnTo>
                <a:close/>
                <a:moveTo>
                  <a:pt x="1734369" y="0"/>
                </a:moveTo>
                <a:lnTo>
                  <a:pt x="2925244" y="0"/>
                </a:lnTo>
                <a:lnTo>
                  <a:pt x="2983545" y="22744"/>
                </a:lnTo>
                <a:cubicBezTo>
                  <a:pt x="3024152" y="37766"/>
                  <a:pt x="3064760" y="53673"/>
                  <a:pt x="3103602" y="74880"/>
                </a:cubicBezTo>
                <a:lnTo>
                  <a:pt x="3211274" y="125601"/>
                </a:lnTo>
                <a:lnTo>
                  <a:pt x="3239829" y="129976"/>
                </a:lnTo>
                <a:cubicBezTo>
                  <a:pt x="3265451" y="135303"/>
                  <a:pt x="3284887" y="140632"/>
                  <a:pt x="3295490" y="144184"/>
                </a:cubicBezTo>
                <a:cubicBezTo>
                  <a:pt x="3323760" y="151289"/>
                  <a:pt x="3323760" y="151289"/>
                  <a:pt x="3281354" y="151289"/>
                </a:cubicBezTo>
                <a:lnTo>
                  <a:pt x="3263326" y="151289"/>
                </a:lnTo>
                <a:lnTo>
                  <a:pt x="3336653" y="187988"/>
                </a:lnTo>
                <a:cubicBezTo>
                  <a:pt x="3400211" y="223335"/>
                  <a:pt x="3400211" y="223335"/>
                  <a:pt x="3400211" y="223335"/>
                </a:cubicBezTo>
                <a:lnTo>
                  <a:pt x="3418792" y="236621"/>
                </a:lnTo>
                <a:lnTo>
                  <a:pt x="3557009" y="259577"/>
                </a:lnTo>
                <a:lnTo>
                  <a:pt x="3825386" y="326598"/>
                </a:lnTo>
                <a:lnTo>
                  <a:pt x="3789022" y="298928"/>
                </a:lnTo>
                <a:cubicBezTo>
                  <a:pt x="3752838" y="272408"/>
                  <a:pt x="3719302" y="247656"/>
                  <a:pt x="3691060" y="222906"/>
                </a:cubicBezTo>
                <a:cubicBezTo>
                  <a:pt x="3655759" y="201691"/>
                  <a:pt x="3627518" y="180476"/>
                  <a:pt x="3606336" y="159259"/>
                </a:cubicBezTo>
                <a:cubicBezTo>
                  <a:pt x="3578096" y="145116"/>
                  <a:pt x="3556914" y="130974"/>
                  <a:pt x="3535732" y="116829"/>
                </a:cubicBezTo>
                <a:cubicBezTo>
                  <a:pt x="3500431" y="88542"/>
                  <a:pt x="3479249" y="67327"/>
                  <a:pt x="3479249" y="60254"/>
                </a:cubicBezTo>
                <a:cubicBezTo>
                  <a:pt x="3458069" y="49647"/>
                  <a:pt x="3451009" y="44343"/>
                  <a:pt x="3447479" y="39924"/>
                </a:cubicBezTo>
                <a:lnTo>
                  <a:pt x="3438938" y="27804"/>
                </a:lnTo>
                <a:lnTo>
                  <a:pt x="3451891" y="34620"/>
                </a:lnTo>
                <a:cubicBezTo>
                  <a:pt x="3539263" y="83240"/>
                  <a:pt x="3634577" y="141581"/>
                  <a:pt x="3733423" y="208761"/>
                </a:cubicBezTo>
                <a:cubicBezTo>
                  <a:pt x="3782846" y="242352"/>
                  <a:pt x="3832709" y="278153"/>
                  <a:pt x="3882463" y="315832"/>
                </a:cubicBezTo>
                <a:lnTo>
                  <a:pt x="3928129" y="352254"/>
                </a:lnTo>
                <a:lnTo>
                  <a:pt x="3951913" y="358194"/>
                </a:lnTo>
                <a:cubicBezTo>
                  <a:pt x="4001374" y="372330"/>
                  <a:pt x="4036702" y="386464"/>
                  <a:pt x="4079095" y="400601"/>
                </a:cubicBezTo>
                <a:cubicBezTo>
                  <a:pt x="4121490" y="414735"/>
                  <a:pt x="4156818" y="435938"/>
                  <a:pt x="4192146" y="450075"/>
                </a:cubicBezTo>
                <a:cubicBezTo>
                  <a:pt x="4227476" y="464209"/>
                  <a:pt x="4262803" y="478345"/>
                  <a:pt x="4291066" y="499549"/>
                </a:cubicBezTo>
                <a:cubicBezTo>
                  <a:pt x="4319330" y="513683"/>
                  <a:pt x="4354657" y="527819"/>
                  <a:pt x="4382920" y="549021"/>
                </a:cubicBezTo>
                <a:cubicBezTo>
                  <a:pt x="4439444" y="577293"/>
                  <a:pt x="4495970" y="612631"/>
                  <a:pt x="4545429" y="640902"/>
                </a:cubicBezTo>
                <a:cubicBezTo>
                  <a:pt x="4601956" y="676239"/>
                  <a:pt x="4651414" y="711579"/>
                  <a:pt x="4700875" y="746917"/>
                </a:cubicBezTo>
                <a:cubicBezTo>
                  <a:pt x="4750334" y="782255"/>
                  <a:pt x="4806859" y="824661"/>
                  <a:pt x="4856319" y="874135"/>
                </a:cubicBezTo>
                <a:cubicBezTo>
                  <a:pt x="4912844" y="916540"/>
                  <a:pt x="4969370" y="966014"/>
                  <a:pt x="5025895" y="1022555"/>
                </a:cubicBezTo>
                <a:cubicBezTo>
                  <a:pt x="5146011" y="1135639"/>
                  <a:pt x="5287326" y="1276992"/>
                  <a:pt x="5428639" y="1481955"/>
                </a:cubicBezTo>
                <a:cubicBezTo>
                  <a:pt x="5421573" y="1460752"/>
                  <a:pt x="5414508" y="1453685"/>
                  <a:pt x="5421573" y="1446616"/>
                </a:cubicBezTo>
                <a:cubicBezTo>
                  <a:pt x="5421573" y="1446616"/>
                  <a:pt x="5428639" y="1453685"/>
                  <a:pt x="5435704" y="1460752"/>
                </a:cubicBezTo>
                <a:cubicBezTo>
                  <a:pt x="5456901" y="1489023"/>
                  <a:pt x="5499296" y="1545564"/>
                  <a:pt x="5548755" y="1623308"/>
                </a:cubicBezTo>
                <a:cubicBezTo>
                  <a:pt x="5569952" y="1658646"/>
                  <a:pt x="5598214" y="1708120"/>
                  <a:pt x="5626478" y="1757594"/>
                </a:cubicBezTo>
                <a:cubicBezTo>
                  <a:pt x="5640609" y="1778797"/>
                  <a:pt x="5654740" y="1807068"/>
                  <a:pt x="5668871" y="1835338"/>
                </a:cubicBezTo>
                <a:cubicBezTo>
                  <a:pt x="5675937" y="1863609"/>
                  <a:pt x="5690068" y="1891879"/>
                  <a:pt x="5704199" y="1927219"/>
                </a:cubicBezTo>
                <a:cubicBezTo>
                  <a:pt x="5711265" y="1941353"/>
                  <a:pt x="5718330" y="1955490"/>
                  <a:pt x="5725396" y="1969624"/>
                </a:cubicBezTo>
                <a:cubicBezTo>
                  <a:pt x="5732463" y="1990827"/>
                  <a:pt x="5739529" y="2004964"/>
                  <a:pt x="5739529" y="2019098"/>
                </a:cubicBezTo>
                <a:cubicBezTo>
                  <a:pt x="5753660" y="2054436"/>
                  <a:pt x="5767791" y="2089775"/>
                  <a:pt x="5781922" y="2125113"/>
                </a:cubicBezTo>
                <a:cubicBezTo>
                  <a:pt x="5788988" y="2160451"/>
                  <a:pt x="5803119" y="2195791"/>
                  <a:pt x="5810184" y="2231128"/>
                </a:cubicBezTo>
                <a:cubicBezTo>
                  <a:pt x="5817250" y="2273535"/>
                  <a:pt x="5831381" y="2308873"/>
                  <a:pt x="5838447" y="2344211"/>
                </a:cubicBezTo>
                <a:cubicBezTo>
                  <a:pt x="5916170" y="2655189"/>
                  <a:pt x="5930301" y="3001505"/>
                  <a:pt x="5909104" y="3312483"/>
                </a:cubicBezTo>
                <a:cubicBezTo>
                  <a:pt x="5887907" y="3623461"/>
                  <a:pt x="5831381" y="3892032"/>
                  <a:pt x="5803119" y="4061656"/>
                </a:cubicBezTo>
                <a:cubicBezTo>
                  <a:pt x="5704199" y="4457446"/>
                  <a:pt x="5548755" y="4860305"/>
                  <a:pt x="5322653" y="5220755"/>
                </a:cubicBezTo>
                <a:cubicBezTo>
                  <a:pt x="5209603" y="5404515"/>
                  <a:pt x="5075355" y="5581207"/>
                  <a:pt x="4934042" y="5736696"/>
                </a:cubicBezTo>
                <a:cubicBezTo>
                  <a:pt x="4785662" y="5892185"/>
                  <a:pt x="4630218" y="6040605"/>
                  <a:pt x="4467708" y="6160757"/>
                </a:cubicBezTo>
                <a:cubicBezTo>
                  <a:pt x="4298131" y="6287975"/>
                  <a:pt x="4128556" y="6401057"/>
                  <a:pt x="3951913" y="6492936"/>
                </a:cubicBezTo>
                <a:cubicBezTo>
                  <a:pt x="3768207" y="6584817"/>
                  <a:pt x="3591564" y="6662562"/>
                  <a:pt x="3414923" y="6719103"/>
                </a:cubicBezTo>
                <a:cubicBezTo>
                  <a:pt x="3328369" y="6749141"/>
                  <a:pt x="3242256" y="6775645"/>
                  <a:pt x="3157137" y="6798946"/>
                </a:cubicBezTo>
                <a:lnTo>
                  <a:pt x="2911846" y="6858000"/>
                </a:lnTo>
                <a:lnTo>
                  <a:pt x="843595" y="6858000"/>
                </a:lnTo>
                <a:lnTo>
                  <a:pt x="612501" y="6787129"/>
                </a:lnTo>
                <a:cubicBezTo>
                  <a:pt x="512698" y="6752674"/>
                  <a:pt x="415545" y="6715569"/>
                  <a:pt x="320159" y="6676696"/>
                </a:cubicBezTo>
                <a:cubicBezTo>
                  <a:pt x="228305" y="6637824"/>
                  <a:pt x="136452" y="6597185"/>
                  <a:pt x="46364" y="6553895"/>
                </a:cubicBezTo>
                <a:lnTo>
                  <a:pt x="0" y="6529462"/>
                </a:lnTo>
                <a:lnTo>
                  <a:pt x="0" y="6285121"/>
                </a:lnTo>
                <a:lnTo>
                  <a:pt x="6620" y="6288858"/>
                </a:lnTo>
                <a:cubicBezTo>
                  <a:pt x="37532" y="6305644"/>
                  <a:pt x="69327" y="6323313"/>
                  <a:pt x="101123" y="6344516"/>
                </a:cubicBezTo>
                <a:cubicBezTo>
                  <a:pt x="136451" y="6362186"/>
                  <a:pt x="173987" y="6380297"/>
                  <a:pt x="214063" y="6398628"/>
                </a:cubicBezTo>
                <a:lnTo>
                  <a:pt x="336017" y="6451374"/>
                </a:lnTo>
                <a:lnTo>
                  <a:pt x="196208" y="6353855"/>
                </a:lnTo>
                <a:cubicBezTo>
                  <a:pt x="135297" y="6308236"/>
                  <a:pt x="75710" y="6260517"/>
                  <a:pt x="17447" y="6211033"/>
                </a:cubicBezTo>
                <a:lnTo>
                  <a:pt x="2249" y="6195568"/>
                </a:lnTo>
                <a:lnTo>
                  <a:pt x="0" y="6194049"/>
                </a:lnTo>
                <a:lnTo>
                  <a:pt x="0" y="6034411"/>
                </a:lnTo>
                <a:lnTo>
                  <a:pt x="7729" y="6039548"/>
                </a:lnTo>
                <a:cubicBezTo>
                  <a:pt x="22440" y="6048418"/>
                  <a:pt x="26164" y="6047362"/>
                  <a:pt x="23184" y="6040154"/>
                </a:cubicBezTo>
                <a:lnTo>
                  <a:pt x="12150" y="6022747"/>
                </a:lnTo>
                <a:lnTo>
                  <a:pt x="298276" y="6231246"/>
                </a:lnTo>
                <a:lnTo>
                  <a:pt x="342766" y="6256446"/>
                </a:lnTo>
                <a:lnTo>
                  <a:pt x="455299" y="6338280"/>
                </a:lnTo>
                <a:cubicBezTo>
                  <a:pt x="497673" y="6366557"/>
                  <a:pt x="532982" y="6387766"/>
                  <a:pt x="575356" y="6416043"/>
                </a:cubicBezTo>
                <a:cubicBezTo>
                  <a:pt x="617729" y="6437250"/>
                  <a:pt x="653039" y="6465527"/>
                  <a:pt x="695412" y="6486735"/>
                </a:cubicBezTo>
                <a:cubicBezTo>
                  <a:pt x="730723" y="6507944"/>
                  <a:pt x="773095" y="6522081"/>
                  <a:pt x="808406" y="6543290"/>
                </a:cubicBezTo>
                <a:cubicBezTo>
                  <a:pt x="850779" y="6564498"/>
                  <a:pt x="886089" y="6578636"/>
                  <a:pt x="921400" y="6592775"/>
                </a:cubicBezTo>
                <a:cubicBezTo>
                  <a:pt x="942587" y="6606913"/>
                  <a:pt x="956711" y="6613982"/>
                  <a:pt x="977897" y="6621053"/>
                </a:cubicBezTo>
                <a:cubicBezTo>
                  <a:pt x="992021" y="6628121"/>
                  <a:pt x="1013208" y="6635190"/>
                  <a:pt x="1027332" y="6642259"/>
                </a:cubicBezTo>
                <a:lnTo>
                  <a:pt x="1078779" y="6662860"/>
                </a:lnTo>
                <a:lnTo>
                  <a:pt x="1272258" y="6692821"/>
                </a:lnTo>
                <a:cubicBezTo>
                  <a:pt x="1353071" y="6703202"/>
                  <a:pt x="1438301" y="6712036"/>
                  <a:pt x="1528388" y="6719103"/>
                </a:cubicBezTo>
                <a:lnTo>
                  <a:pt x="1558464" y="6719501"/>
                </a:lnTo>
                <a:lnTo>
                  <a:pt x="1338065" y="6677607"/>
                </a:lnTo>
                <a:cubicBezTo>
                  <a:pt x="1094422" y="6617517"/>
                  <a:pt x="856075" y="6530919"/>
                  <a:pt x="629204" y="6418694"/>
                </a:cubicBezTo>
                <a:lnTo>
                  <a:pt x="342766" y="6256446"/>
                </a:lnTo>
                <a:lnTo>
                  <a:pt x="331050" y="6247926"/>
                </a:lnTo>
                <a:cubicBezTo>
                  <a:pt x="246746" y="6183860"/>
                  <a:pt x="159793" y="6111842"/>
                  <a:pt x="71959" y="6030103"/>
                </a:cubicBezTo>
                <a:lnTo>
                  <a:pt x="0" y="5959274"/>
                </a:lnTo>
                <a:lnTo>
                  <a:pt x="0" y="697679"/>
                </a:lnTo>
                <a:lnTo>
                  <a:pt x="119489" y="612185"/>
                </a:lnTo>
                <a:cubicBezTo>
                  <a:pt x="567815" y="318781"/>
                  <a:pt x="1092743" y="159908"/>
                  <a:pt x="1654844" y="116581"/>
                </a:cubicBezTo>
                <a:lnTo>
                  <a:pt x="1869352" y="108453"/>
                </a:lnTo>
                <a:lnTo>
                  <a:pt x="2016197" y="89123"/>
                </a:lnTo>
                <a:cubicBezTo>
                  <a:pt x="2069206" y="83794"/>
                  <a:pt x="2125751" y="80242"/>
                  <a:pt x="2185827" y="80242"/>
                </a:cubicBezTo>
                <a:lnTo>
                  <a:pt x="2369096" y="73300"/>
                </a:lnTo>
                <a:lnTo>
                  <a:pt x="2339456" y="66707"/>
                </a:lnTo>
                <a:cubicBezTo>
                  <a:pt x="2312641" y="60741"/>
                  <a:pt x="2312641" y="60741"/>
                  <a:pt x="2312641" y="60741"/>
                </a:cubicBezTo>
                <a:cubicBezTo>
                  <a:pt x="2185523" y="46601"/>
                  <a:pt x="2185523" y="46601"/>
                  <a:pt x="2185523" y="46601"/>
                </a:cubicBezTo>
                <a:cubicBezTo>
                  <a:pt x="2104309" y="35998"/>
                  <a:pt x="2023094" y="25394"/>
                  <a:pt x="1941880" y="16558"/>
                </a:cubicBezTo>
                <a:close/>
                <a:moveTo>
                  <a:pt x="400887" y="0"/>
                </a:moveTo>
                <a:lnTo>
                  <a:pt x="1668126" y="0"/>
                </a:lnTo>
                <a:lnTo>
                  <a:pt x="1596717" y="6837"/>
                </a:lnTo>
                <a:cubicBezTo>
                  <a:pt x="1560523" y="9488"/>
                  <a:pt x="1521682" y="11255"/>
                  <a:pt x="1479309" y="11255"/>
                </a:cubicBezTo>
                <a:cubicBezTo>
                  <a:pt x="1401626" y="11255"/>
                  <a:pt x="1309818" y="25395"/>
                  <a:pt x="1203886" y="39534"/>
                </a:cubicBezTo>
                <a:cubicBezTo>
                  <a:pt x="1006146" y="60741"/>
                  <a:pt x="780157" y="103158"/>
                  <a:pt x="554169" y="180920"/>
                </a:cubicBezTo>
                <a:cubicBezTo>
                  <a:pt x="379381" y="239241"/>
                  <a:pt x="212538" y="313469"/>
                  <a:pt x="59599" y="406584"/>
                </a:cubicBezTo>
                <a:lnTo>
                  <a:pt x="0" y="446639"/>
                </a:lnTo>
                <a:lnTo>
                  <a:pt x="0" y="182616"/>
                </a:lnTo>
                <a:lnTo>
                  <a:pt x="55406" y="151759"/>
                </a:lnTo>
                <a:cubicBezTo>
                  <a:pt x="139269" y="108460"/>
                  <a:pt x="225780" y="67811"/>
                  <a:pt x="314056" y="32465"/>
                </a:cubicBezTo>
                <a:cubicBezTo>
                  <a:pt x="338774" y="21860"/>
                  <a:pt x="361726" y="13023"/>
                  <a:pt x="384678" y="5070"/>
                </a:cubicBezTo>
                <a:close/>
                <a:moveTo>
                  <a:pt x="0" y="0"/>
                </a:moveTo>
                <a:lnTo>
                  <a:pt x="61012" y="0"/>
                </a:lnTo>
                <a:lnTo>
                  <a:pt x="19158" y="19388"/>
                </a:lnTo>
                <a:lnTo>
                  <a:pt x="0" y="283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87008092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49" y="673100"/>
            <a:ext cx="4210051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1" y="673100"/>
            <a:ext cx="2266951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8649" y="4559300"/>
            <a:ext cx="6597651" cy="16383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46949" y="2444750"/>
            <a:ext cx="4210051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49" y="673100"/>
            <a:ext cx="4210051" cy="16383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61271815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49" y="673100"/>
            <a:ext cx="4210051" cy="55245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1" y="673100"/>
            <a:ext cx="2266951" cy="28321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59349" y="3627120"/>
            <a:ext cx="6597651" cy="257048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49" y="673100"/>
            <a:ext cx="4210051" cy="28321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158329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16396" y="100013"/>
            <a:ext cx="2844800" cy="3761868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181845" y="100013"/>
            <a:ext cx="4895851" cy="2681286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181848" y="2881315"/>
            <a:ext cx="2402327" cy="1953335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684188" y="2881316"/>
            <a:ext cx="2393509" cy="386238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216396" y="3982592"/>
            <a:ext cx="2844800" cy="2761108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7181848" y="4932255"/>
            <a:ext cx="2402327" cy="1811444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702910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799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313113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313114" y="4"/>
            <a:ext cx="3313113" cy="2346385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313114" y="4511619"/>
            <a:ext cx="3313113" cy="23463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67063337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210051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296149" y="0"/>
            <a:ext cx="4895851" cy="2781300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330700" y="4003289"/>
            <a:ext cx="2844800" cy="2854712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68103485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743452" y="642938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742999" y="3429000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344232" y="642261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1565239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302331" y="0"/>
            <a:ext cx="3361871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664203" y="0"/>
            <a:ext cx="23241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7504196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12017845" cy="6848836"/>
          </a:xfrm>
          <a:custGeom>
            <a:avLst/>
            <a:gdLst>
              <a:gd name="connsiteX0" fmla="*/ 0 w 12017845"/>
              <a:gd name="connsiteY0" fmla="*/ 0 h 6848836"/>
              <a:gd name="connsiteX1" fmla="*/ 155314 w 12017845"/>
              <a:gd name="connsiteY1" fmla="*/ 0 h 6848836"/>
              <a:gd name="connsiteX2" fmla="*/ 12017845 w 12017845"/>
              <a:gd name="connsiteY2" fmla="*/ 6848836 h 6848836"/>
              <a:gd name="connsiteX3" fmla="*/ 7489388 w 12017845"/>
              <a:gd name="connsiteY3" fmla="*/ 6848836 h 6848836"/>
              <a:gd name="connsiteX4" fmla="*/ 0 w 12017845"/>
              <a:gd name="connsiteY4" fmla="*/ 2524837 h 684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7845" h="6848836">
                <a:moveTo>
                  <a:pt x="0" y="0"/>
                </a:moveTo>
                <a:lnTo>
                  <a:pt x="155314" y="0"/>
                </a:lnTo>
                <a:lnTo>
                  <a:pt x="12017845" y="6848836"/>
                </a:lnTo>
                <a:lnTo>
                  <a:pt x="7489388" y="6848836"/>
                </a:lnTo>
                <a:lnTo>
                  <a:pt x="0" y="25248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158285" y="0"/>
            <a:ext cx="12048233" cy="6858000"/>
          </a:xfrm>
          <a:custGeom>
            <a:avLst/>
            <a:gdLst>
              <a:gd name="connsiteX0" fmla="*/ 4528457 w 12048233"/>
              <a:gd name="connsiteY0" fmla="*/ 0 h 6858000"/>
              <a:gd name="connsiteX1" fmla="*/ 12048232 w 12048233"/>
              <a:gd name="connsiteY1" fmla="*/ 4341544 h 6858000"/>
              <a:gd name="connsiteX2" fmla="*/ 12048233 w 12048233"/>
              <a:gd name="connsiteY2" fmla="*/ 6858000 h 6858000"/>
              <a:gd name="connsiteX3" fmla="*/ 11878406 w 12048233"/>
              <a:gd name="connsiteY3" fmla="*/ 6858000 h 6858000"/>
              <a:gd name="connsiteX4" fmla="*/ 0 w 12048233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8233" h="6858000">
                <a:moveTo>
                  <a:pt x="4528457" y="0"/>
                </a:moveTo>
                <a:lnTo>
                  <a:pt x="12048232" y="4341544"/>
                </a:lnTo>
                <a:lnTo>
                  <a:pt x="12048233" y="6858000"/>
                </a:lnTo>
                <a:lnTo>
                  <a:pt x="11878406" y="685800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59021192"/>
      </p:ext>
    </p:extLst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847772" y="642937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847320" y="3428999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67661" y="642261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4067888"/>
      </p:ext>
    </p:extLst>
  </p:cSld>
  <p:clrMapOvr>
    <a:masterClrMapping/>
  </p:clrMapOvr>
  <p:transition spd="slow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682144" y="526202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07425" y="4193303"/>
            <a:ext cx="3310801" cy="2149133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438113" y="526206"/>
            <a:ext cx="4180113" cy="35114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73338244"/>
      </p:ext>
    </p:extLst>
  </p:cSld>
  <p:clrMapOvr>
    <a:masterClrMapping/>
  </p:clrMapOvr>
  <p:transition spd="slow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24701" y="2614617"/>
            <a:ext cx="3267075" cy="4214812"/>
          </a:xfrm>
        </p:spPr>
        <p:txBody>
          <a:bodyPr/>
          <a:lstStyle>
            <a:lvl1pPr>
              <a:defRPr lang="fr-CA"/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1942878"/>
      </p:ext>
    </p:extLst>
  </p:cSld>
  <p:clrMapOvr>
    <a:masterClrMapping/>
  </p:clrMapOvr>
  <p:transition spd="slow">
    <p:push dir="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32600" y="2832100"/>
            <a:ext cx="3822701" cy="40259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78385927"/>
      </p:ext>
    </p:extLst>
  </p:cSld>
  <p:clrMapOvr>
    <a:masterClrMapping/>
  </p:clrMapOvr>
  <p:transition spd="slow">
    <p:push dir="u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44230" y="2215652"/>
            <a:ext cx="4713063" cy="2645109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804158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60436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775202" y="3851279"/>
            <a:ext cx="2635249" cy="300672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79993745"/>
      </p:ext>
    </p:extLst>
  </p:cSld>
  <p:clrMapOvr>
    <a:masterClrMapping/>
  </p:clrMapOvr>
  <p:transition spd="slow">
    <p:push dir="u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009649" y="1612900"/>
            <a:ext cx="2090739" cy="370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61412450"/>
      </p:ext>
    </p:extLst>
  </p:cSld>
  <p:clrMapOvr>
    <a:masterClrMapping/>
  </p:clrMapOvr>
  <p:transition spd="slow">
    <p:push dir="u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330780" y="3867150"/>
            <a:ext cx="2090739" cy="2990850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5063329" y="3867150"/>
            <a:ext cx="2090739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8789532" y="3867150"/>
            <a:ext cx="2090739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58987113"/>
      </p:ext>
    </p:extLst>
  </p:cSld>
  <p:clrMapOvr>
    <a:masterClrMapping/>
  </p:clrMapOvr>
  <p:transition spd="slow">
    <p:push dir="u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67539" y="2405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967539" y="317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967539" y="4493063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70029719"/>
      </p:ext>
    </p:extLst>
  </p:cSld>
  <p:clrMapOvr>
    <a:masterClrMapping/>
  </p:clrMapOvr>
  <p:transition spd="slow">
    <p:push dir="u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4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242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950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97986968"/>
      </p:ext>
    </p:extLst>
  </p:cSld>
  <p:clrMapOvr>
    <a:masterClrMapping/>
  </p:clrMapOvr>
  <p:transition spd="slow">
    <p:push dir="u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375275" y="1609728"/>
            <a:ext cx="2095500" cy="3702051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7651751" y="3632200"/>
            <a:ext cx="3022600" cy="20955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76171148"/>
      </p:ext>
    </p:extLst>
  </p:cSld>
  <p:clrMapOvr>
    <a:masterClrMapping/>
  </p:clrMapOvr>
  <p:transition spd="slow">
    <p:push dir="u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881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8935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437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82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1867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7324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9431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93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864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6523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341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BC3-918B-4B39-821C-F503CFDA313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44A5-A2E5-4044-B1AD-7E1367A59D1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95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723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731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123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93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40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5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87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16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25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33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377720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 按一下以編輯母片子標題樣式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008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38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65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838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41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752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295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61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07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30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0698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54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2019/4/11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1347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9BA8-73A2-49D1-B12D-B92504DA3300}" type="datetimeFigureOut">
              <a:rPr lang="zh-TW" altLang="en-US" smtClean="0">
                <a:solidFill>
                  <a:prstClr val="black"/>
                </a:solidFill>
              </a:rPr>
              <a:pPr/>
              <a:t>2019/4/11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9D75-B97A-4772-B7AA-2287E19418E6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00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2019-04-11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25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2019-04-11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304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2019-04-11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70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0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2019-04-11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928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036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2019-04-11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762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2019-04-11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75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2019-04-11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43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2019-04-11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085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80738720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380317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73640 w 12192000"/>
              <a:gd name="connsiteY3" fmla="*/ 6858000 h 6858000"/>
              <a:gd name="connsiteX4" fmla="*/ 0 w 12192000"/>
              <a:gd name="connsiteY4" fmla="*/ 0 h 6858000"/>
              <a:gd name="connsiteX5" fmla="*/ 6096000 w 12192000"/>
              <a:gd name="connsiteY5" fmla="*/ 0 h 6858000"/>
              <a:gd name="connsiteX6" fmla="*/ 211836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73640" y="685800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21183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80595825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079608 w 12192000"/>
              <a:gd name="connsiteY0" fmla="*/ 6045828 h 6858000"/>
              <a:gd name="connsiteX1" fmla="*/ 7064465 w 12192000"/>
              <a:gd name="connsiteY1" fmla="*/ 6054490 h 6858000"/>
              <a:gd name="connsiteX2" fmla="*/ 7037977 w 12192000"/>
              <a:gd name="connsiteY2" fmla="*/ 6065461 h 6858000"/>
              <a:gd name="connsiteX3" fmla="*/ 6899649 w 12192000"/>
              <a:gd name="connsiteY3" fmla="*/ 6107432 h 6858000"/>
              <a:gd name="connsiteX4" fmla="*/ 6979904 w 12192000"/>
              <a:gd name="connsiteY4" fmla="*/ 6071419 h 6858000"/>
              <a:gd name="connsiteX5" fmla="*/ 4600073 w 12192000"/>
              <a:gd name="connsiteY5" fmla="*/ 5849912 h 6858000"/>
              <a:gd name="connsiteX6" fmla="*/ 4839811 w 12192000"/>
              <a:gd name="connsiteY6" fmla="*/ 5985708 h 6858000"/>
              <a:gd name="connsiteX7" fmla="*/ 5433100 w 12192000"/>
              <a:gd name="connsiteY7" fmla="*/ 6202408 h 6858000"/>
              <a:gd name="connsiteX8" fmla="*/ 5617565 w 12192000"/>
              <a:gd name="connsiteY8" fmla="*/ 6237471 h 6858000"/>
              <a:gd name="connsiteX9" fmla="*/ 5592393 w 12192000"/>
              <a:gd name="connsiteY9" fmla="*/ 6237138 h 6858000"/>
              <a:gd name="connsiteX10" fmla="*/ 5378021 w 12192000"/>
              <a:gd name="connsiteY10" fmla="*/ 6215141 h 6858000"/>
              <a:gd name="connsiteX11" fmla="*/ 5216088 w 12192000"/>
              <a:gd name="connsiteY11" fmla="*/ 6190065 h 6858000"/>
              <a:gd name="connsiteX12" fmla="*/ 5173028 w 12192000"/>
              <a:gd name="connsiteY12" fmla="*/ 6172823 h 6858000"/>
              <a:gd name="connsiteX13" fmla="*/ 5131653 w 12192000"/>
              <a:gd name="connsiteY13" fmla="*/ 6155074 h 6858000"/>
              <a:gd name="connsiteX14" fmla="*/ 5084368 w 12192000"/>
              <a:gd name="connsiteY14" fmla="*/ 6131407 h 6858000"/>
              <a:gd name="connsiteX15" fmla="*/ 4989797 w 12192000"/>
              <a:gd name="connsiteY15" fmla="*/ 6089990 h 6858000"/>
              <a:gd name="connsiteX16" fmla="*/ 4895224 w 12192000"/>
              <a:gd name="connsiteY16" fmla="*/ 6042656 h 6858000"/>
              <a:gd name="connsiteX17" fmla="*/ 4794742 w 12192000"/>
              <a:gd name="connsiteY17" fmla="*/ 5983489 h 6858000"/>
              <a:gd name="connsiteX18" fmla="*/ 4694260 w 12192000"/>
              <a:gd name="connsiteY18" fmla="*/ 5918404 h 6858000"/>
              <a:gd name="connsiteX19" fmla="*/ 4306757 w 12192000"/>
              <a:gd name="connsiteY19" fmla="*/ 5594858 h 6858000"/>
              <a:gd name="connsiteX20" fmla="*/ 4373418 w 12192000"/>
              <a:gd name="connsiteY20" fmla="*/ 5660472 h 6858000"/>
              <a:gd name="connsiteX21" fmla="*/ 4590267 w 12192000"/>
              <a:gd name="connsiteY21" fmla="*/ 5842782 h 6858000"/>
              <a:gd name="connsiteX22" fmla="*/ 4600073 w 12192000"/>
              <a:gd name="connsiteY22" fmla="*/ 5849912 h 6858000"/>
              <a:gd name="connsiteX23" fmla="*/ 4562837 w 12192000"/>
              <a:gd name="connsiteY23" fmla="*/ 5828821 h 6858000"/>
              <a:gd name="connsiteX24" fmla="*/ 4323360 w 12192000"/>
              <a:gd name="connsiteY24" fmla="*/ 5654316 h 6858000"/>
              <a:gd name="connsiteX25" fmla="*/ 4321190 w 12192000"/>
              <a:gd name="connsiteY25" fmla="*/ 5650891 h 6858000"/>
              <a:gd name="connsiteX26" fmla="*/ 4313527 w 12192000"/>
              <a:gd name="connsiteY26" fmla="*/ 5640889 h 6858000"/>
              <a:gd name="connsiteX27" fmla="*/ 4320868 w 12192000"/>
              <a:gd name="connsiteY27" fmla="*/ 5641335 h 6858000"/>
              <a:gd name="connsiteX28" fmla="*/ 4310061 w 12192000"/>
              <a:gd name="connsiteY28" fmla="*/ 5598901 h 6858000"/>
              <a:gd name="connsiteX29" fmla="*/ 3943582 w 12192000"/>
              <a:gd name="connsiteY29" fmla="*/ 5270411 h 6858000"/>
              <a:gd name="connsiteX30" fmla="*/ 4081063 w 12192000"/>
              <a:gd name="connsiteY30" fmla="*/ 5390329 h 6858000"/>
              <a:gd name="connsiteX31" fmla="*/ 4209337 w 12192000"/>
              <a:gd name="connsiteY31" fmla="*/ 5484186 h 6858000"/>
              <a:gd name="connsiteX32" fmla="*/ 4215490 w 12192000"/>
              <a:gd name="connsiteY32" fmla="*/ 5492399 h 6858000"/>
              <a:gd name="connsiteX33" fmla="*/ 4256865 w 12192000"/>
              <a:gd name="connsiteY33" fmla="*/ 5533817 h 6858000"/>
              <a:gd name="connsiteX34" fmla="*/ 4306757 w 12192000"/>
              <a:gd name="connsiteY34" fmla="*/ 5594858 h 6858000"/>
              <a:gd name="connsiteX35" fmla="*/ 4262775 w 12192000"/>
              <a:gd name="connsiteY35" fmla="*/ 5551567 h 6858000"/>
              <a:gd name="connsiteX36" fmla="*/ 4301196 w 12192000"/>
              <a:gd name="connsiteY36" fmla="*/ 5624787 h 6858000"/>
              <a:gd name="connsiteX37" fmla="*/ 4313527 w 12192000"/>
              <a:gd name="connsiteY37" fmla="*/ 5640889 h 6858000"/>
              <a:gd name="connsiteX38" fmla="*/ 4304151 w 12192000"/>
              <a:gd name="connsiteY38" fmla="*/ 5640317 h 6858000"/>
              <a:gd name="connsiteX39" fmla="*/ 4323360 w 12192000"/>
              <a:gd name="connsiteY39" fmla="*/ 5654316 h 6858000"/>
              <a:gd name="connsiteX40" fmla="*/ 4332595 w 12192000"/>
              <a:gd name="connsiteY40" fmla="*/ 5668885 h 6858000"/>
              <a:gd name="connsiteX41" fmla="*/ 4304151 w 12192000"/>
              <a:gd name="connsiteY41" fmla="*/ 5658068 h 6858000"/>
              <a:gd name="connsiteX42" fmla="*/ 4245044 w 12192000"/>
              <a:gd name="connsiteY42" fmla="*/ 5598901 h 6858000"/>
              <a:gd name="connsiteX43" fmla="*/ 4191846 w 12192000"/>
              <a:gd name="connsiteY43" fmla="*/ 5545651 h 6858000"/>
              <a:gd name="connsiteX44" fmla="*/ 4109096 w 12192000"/>
              <a:gd name="connsiteY44" fmla="*/ 5462816 h 6858000"/>
              <a:gd name="connsiteX45" fmla="*/ 4044079 w 12192000"/>
              <a:gd name="connsiteY45" fmla="*/ 5385898 h 6858000"/>
              <a:gd name="connsiteX46" fmla="*/ 3979060 w 12192000"/>
              <a:gd name="connsiteY46" fmla="*/ 5314897 h 6858000"/>
              <a:gd name="connsiteX47" fmla="*/ 8873940 w 12192000"/>
              <a:gd name="connsiteY47" fmla="*/ 4913137 h 6858000"/>
              <a:gd name="connsiteX48" fmla="*/ 8808786 w 12192000"/>
              <a:gd name="connsiteY48" fmla="*/ 5013745 h 6858000"/>
              <a:gd name="connsiteX49" fmla="*/ 8773246 w 12192000"/>
              <a:gd name="connsiteY49" fmla="*/ 5067010 h 6858000"/>
              <a:gd name="connsiteX50" fmla="*/ 8737708 w 12192000"/>
              <a:gd name="connsiteY50" fmla="*/ 5120273 h 6858000"/>
              <a:gd name="connsiteX51" fmla="*/ 8660706 w 12192000"/>
              <a:gd name="connsiteY51" fmla="*/ 5220880 h 6858000"/>
              <a:gd name="connsiteX52" fmla="*/ 8589628 w 12192000"/>
              <a:gd name="connsiteY52" fmla="*/ 5321488 h 6858000"/>
              <a:gd name="connsiteX53" fmla="*/ 8548166 w 12192000"/>
              <a:gd name="connsiteY53" fmla="*/ 5368834 h 6858000"/>
              <a:gd name="connsiteX54" fmla="*/ 8512626 w 12192000"/>
              <a:gd name="connsiteY54" fmla="*/ 5416179 h 6858000"/>
              <a:gd name="connsiteX55" fmla="*/ 8435624 w 12192000"/>
              <a:gd name="connsiteY55" fmla="*/ 5499032 h 6858000"/>
              <a:gd name="connsiteX56" fmla="*/ 8305315 w 12192000"/>
              <a:gd name="connsiteY56" fmla="*/ 5641067 h 6858000"/>
              <a:gd name="connsiteX57" fmla="*/ 8323085 w 12192000"/>
              <a:gd name="connsiteY57" fmla="*/ 5623314 h 6858000"/>
              <a:gd name="connsiteX58" fmla="*/ 8370470 w 12192000"/>
              <a:gd name="connsiteY58" fmla="*/ 5587804 h 6858000"/>
              <a:gd name="connsiteX59" fmla="*/ 8435624 w 12192000"/>
              <a:gd name="connsiteY59" fmla="*/ 5528623 h 6858000"/>
              <a:gd name="connsiteX60" fmla="*/ 8453394 w 12192000"/>
              <a:gd name="connsiteY60" fmla="*/ 5504951 h 6858000"/>
              <a:gd name="connsiteX61" fmla="*/ 8512626 w 12192000"/>
              <a:gd name="connsiteY61" fmla="*/ 5439851 h 6858000"/>
              <a:gd name="connsiteX62" fmla="*/ 8672552 w 12192000"/>
              <a:gd name="connsiteY62" fmla="*/ 5232716 h 6858000"/>
              <a:gd name="connsiteX63" fmla="*/ 8814708 w 12192000"/>
              <a:gd name="connsiteY63" fmla="*/ 5013745 h 6858000"/>
              <a:gd name="connsiteX64" fmla="*/ 8856172 w 12192000"/>
              <a:gd name="connsiteY64" fmla="*/ 4942728 h 6858000"/>
              <a:gd name="connsiteX65" fmla="*/ 8873940 w 12192000"/>
              <a:gd name="connsiteY65" fmla="*/ 4913137 h 6858000"/>
              <a:gd name="connsiteX66" fmla="*/ 8717384 w 12192000"/>
              <a:gd name="connsiteY66" fmla="*/ 4618346 h 6858000"/>
              <a:gd name="connsiteX67" fmla="*/ 8717042 w 12192000"/>
              <a:gd name="connsiteY67" fmla="*/ 4619284 h 6858000"/>
              <a:gd name="connsiteX68" fmla="*/ 8714445 w 12192000"/>
              <a:gd name="connsiteY68" fmla="*/ 4625011 h 6858000"/>
              <a:gd name="connsiteX69" fmla="*/ 3249902 w 12192000"/>
              <a:gd name="connsiteY69" fmla="*/ 4525252 h 6858000"/>
              <a:gd name="connsiteX70" fmla="*/ 3333363 w 12192000"/>
              <a:gd name="connsiteY70" fmla="*/ 4687311 h 6858000"/>
              <a:gd name="connsiteX71" fmla="*/ 3451636 w 12192000"/>
              <a:gd name="connsiteY71" fmla="*/ 4882519 h 6858000"/>
              <a:gd name="connsiteX72" fmla="*/ 3510774 w 12192000"/>
              <a:gd name="connsiteY72" fmla="*/ 4983079 h 6858000"/>
              <a:gd name="connsiteX73" fmla="*/ 3540342 w 12192000"/>
              <a:gd name="connsiteY73" fmla="*/ 5030402 h 6858000"/>
              <a:gd name="connsiteX74" fmla="*/ 3575823 w 12192000"/>
              <a:gd name="connsiteY74" fmla="*/ 5077726 h 6858000"/>
              <a:gd name="connsiteX75" fmla="*/ 3640875 w 12192000"/>
              <a:gd name="connsiteY75" fmla="*/ 5166457 h 6858000"/>
              <a:gd name="connsiteX76" fmla="*/ 3711839 w 12192000"/>
              <a:gd name="connsiteY76" fmla="*/ 5255187 h 6858000"/>
              <a:gd name="connsiteX77" fmla="*/ 3782802 w 12192000"/>
              <a:gd name="connsiteY77" fmla="*/ 5343918 h 6858000"/>
              <a:gd name="connsiteX78" fmla="*/ 3859681 w 12192000"/>
              <a:gd name="connsiteY78" fmla="*/ 5420817 h 6858000"/>
              <a:gd name="connsiteX79" fmla="*/ 4266340 w 12192000"/>
              <a:gd name="connsiteY79" fmla="*/ 5766035 h 6858000"/>
              <a:gd name="connsiteX80" fmla="*/ 4315073 w 12192000"/>
              <a:gd name="connsiteY80" fmla="*/ 5798960 h 6858000"/>
              <a:gd name="connsiteX81" fmla="*/ 4327794 w 12192000"/>
              <a:gd name="connsiteY81" fmla="*/ 5811904 h 6858000"/>
              <a:gd name="connsiteX82" fmla="*/ 4477410 w 12192000"/>
              <a:gd name="connsiteY82" fmla="*/ 5931440 h 6858000"/>
              <a:gd name="connsiteX83" fmla="*/ 4594425 w 12192000"/>
              <a:gd name="connsiteY83" fmla="*/ 6013060 h 6858000"/>
              <a:gd name="connsiteX84" fmla="*/ 4492353 w 12192000"/>
              <a:gd name="connsiteY84" fmla="*/ 5968913 h 6858000"/>
              <a:gd name="connsiteX85" fmla="*/ 4397827 w 12192000"/>
              <a:gd name="connsiteY85" fmla="*/ 5923624 h 6858000"/>
              <a:gd name="connsiteX86" fmla="*/ 4244071 w 12192000"/>
              <a:gd name="connsiteY86" fmla="*/ 5834893 h 6858000"/>
              <a:gd name="connsiteX87" fmla="*/ 4179021 w 12192000"/>
              <a:gd name="connsiteY87" fmla="*/ 5793486 h 6858000"/>
              <a:gd name="connsiteX88" fmla="*/ 4119884 w 12192000"/>
              <a:gd name="connsiteY88" fmla="*/ 5752078 h 6858000"/>
              <a:gd name="connsiteX89" fmla="*/ 4019351 w 12192000"/>
              <a:gd name="connsiteY89" fmla="*/ 5669262 h 6858000"/>
              <a:gd name="connsiteX90" fmla="*/ 3936559 w 12192000"/>
              <a:gd name="connsiteY90" fmla="*/ 5592363 h 6858000"/>
              <a:gd name="connsiteX91" fmla="*/ 3853767 w 12192000"/>
              <a:gd name="connsiteY91" fmla="*/ 5515462 h 6858000"/>
              <a:gd name="connsiteX92" fmla="*/ 3770975 w 12192000"/>
              <a:gd name="connsiteY92" fmla="*/ 5420817 h 6858000"/>
              <a:gd name="connsiteX93" fmla="*/ 3676356 w 12192000"/>
              <a:gd name="connsiteY93" fmla="*/ 5314340 h 6858000"/>
              <a:gd name="connsiteX94" fmla="*/ 3629047 w 12192000"/>
              <a:gd name="connsiteY94" fmla="*/ 5249271 h 6858000"/>
              <a:gd name="connsiteX95" fmla="*/ 3575823 w 12192000"/>
              <a:gd name="connsiteY95" fmla="*/ 5178287 h 6858000"/>
              <a:gd name="connsiteX96" fmla="*/ 3345190 w 12192000"/>
              <a:gd name="connsiteY96" fmla="*/ 4781957 h 6858000"/>
              <a:gd name="connsiteX97" fmla="*/ 3286053 w 12192000"/>
              <a:gd name="connsiteY97" fmla="*/ 4639988 h 6858000"/>
              <a:gd name="connsiteX98" fmla="*/ 3262398 w 12192000"/>
              <a:gd name="connsiteY98" fmla="*/ 4569004 h 6858000"/>
              <a:gd name="connsiteX99" fmla="*/ 3133372 w 12192000"/>
              <a:gd name="connsiteY99" fmla="*/ 3885509 h 6858000"/>
              <a:gd name="connsiteX100" fmla="*/ 3144125 w 12192000"/>
              <a:gd name="connsiteY100" fmla="*/ 3924227 h 6858000"/>
              <a:gd name="connsiteX101" fmla="*/ 3212132 w 12192000"/>
              <a:gd name="connsiteY101" fmla="*/ 4134962 h 6858000"/>
              <a:gd name="connsiteX102" fmla="*/ 3265990 w 12192000"/>
              <a:gd name="connsiteY102" fmla="*/ 4270111 h 6858000"/>
              <a:gd name="connsiteX103" fmla="*/ 3271966 w 12192000"/>
              <a:gd name="connsiteY103" fmla="*/ 4296327 h 6858000"/>
              <a:gd name="connsiteX104" fmla="*/ 3673382 w 12192000"/>
              <a:gd name="connsiteY104" fmla="*/ 4998994 h 6858000"/>
              <a:gd name="connsiteX105" fmla="*/ 3695176 w 12192000"/>
              <a:gd name="connsiteY105" fmla="*/ 5022041 h 6858000"/>
              <a:gd name="connsiteX106" fmla="*/ 3696264 w 12192000"/>
              <a:gd name="connsiteY106" fmla="*/ 5023332 h 6858000"/>
              <a:gd name="connsiteX107" fmla="*/ 3825381 w 12192000"/>
              <a:gd name="connsiteY107" fmla="*/ 5237980 h 6858000"/>
              <a:gd name="connsiteX108" fmla="*/ 4034218 w 12192000"/>
              <a:gd name="connsiteY108" fmla="*/ 5506568 h 6858000"/>
              <a:gd name="connsiteX109" fmla="*/ 3813851 w 12192000"/>
              <a:gd name="connsiteY109" fmla="*/ 5278109 h 6858000"/>
              <a:gd name="connsiteX110" fmla="*/ 3599479 w 12192000"/>
              <a:gd name="connsiteY110" fmla="*/ 5006741 h 6858000"/>
              <a:gd name="connsiteX111" fmla="*/ 3244657 w 12192000"/>
              <a:gd name="connsiteY111" fmla="*/ 4385626 h 6858000"/>
              <a:gd name="connsiteX112" fmla="*/ 3198264 w 12192000"/>
              <a:gd name="connsiteY112" fmla="*/ 4268738 h 6858000"/>
              <a:gd name="connsiteX113" fmla="*/ 3197348 w 12192000"/>
              <a:gd name="connsiteY113" fmla="*/ 4261405 h 6858000"/>
              <a:gd name="connsiteX114" fmla="*/ 3191433 w 12192000"/>
              <a:gd name="connsiteY114" fmla="*/ 4214080 h 6858000"/>
              <a:gd name="connsiteX115" fmla="*/ 3179606 w 12192000"/>
              <a:gd name="connsiteY115" fmla="*/ 4113520 h 6858000"/>
              <a:gd name="connsiteX116" fmla="*/ 3177111 w 12192000"/>
              <a:gd name="connsiteY116" fmla="*/ 4169658 h 6858000"/>
              <a:gd name="connsiteX117" fmla="*/ 3174339 w 12192000"/>
              <a:gd name="connsiteY117" fmla="*/ 4206275 h 6858000"/>
              <a:gd name="connsiteX118" fmla="*/ 3136175 w 12192000"/>
              <a:gd name="connsiteY118" fmla="*/ 4089663 h 6858000"/>
              <a:gd name="connsiteX119" fmla="*/ 3132297 w 12192000"/>
              <a:gd name="connsiteY119" fmla="*/ 4048451 h 6858000"/>
              <a:gd name="connsiteX120" fmla="*/ 3132297 w 12192000"/>
              <a:gd name="connsiteY120" fmla="*/ 3983381 h 6858000"/>
              <a:gd name="connsiteX121" fmla="*/ 3132297 w 12192000"/>
              <a:gd name="connsiteY121" fmla="*/ 3900566 h 6858000"/>
              <a:gd name="connsiteX122" fmla="*/ 3188147 w 12192000"/>
              <a:gd name="connsiteY122" fmla="*/ 2749865 h 6858000"/>
              <a:gd name="connsiteX123" fmla="*/ 3180557 w 12192000"/>
              <a:gd name="connsiteY123" fmla="*/ 2809346 h 6858000"/>
              <a:gd name="connsiteX124" fmla="*/ 3170767 w 12192000"/>
              <a:gd name="connsiteY124" fmla="*/ 3152333 h 6858000"/>
              <a:gd name="connsiteX125" fmla="*/ 3192523 w 12192000"/>
              <a:gd name="connsiteY125" fmla="*/ 3478671 h 6858000"/>
              <a:gd name="connsiteX126" fmla="*/ 3179606 w 12192000"/>
              <a:gd name="connsiteY126" fmla="*/ 3527897 h 6858000"/>
              <a:gd name="connsiteX127" fmla="*/ 3161865 w 12192000"/>
              <a:gd name="connsiteY127" fmla="*/ 3628459 h 6858000"/>
              <a:gd name="connsiteX128" fmla="*/ 3155952 w 12192000"/>
              <a:gd name="connsiteY128" fmla="*/ 3675782 h 6858000"/>
              <a:gd name="connsiteX129" fmla="*/ 3150038 w 12192000"/>
              <a:gd name="connsiteY129" fmla="*/ 3723105 h 6858000"/>
              <a:gd name="connsiteX130" fmla="*/ 3138211 w 12192000"/>
              <a:gd name="connsiteY130" fmla="*/ 3817752 h 6858000"/>
              <a:gd name="connsiteX131" fmla="*/ 3133372 w 12192000"/>
              <a:gd name="connsiteY131" fmla="*/ 3885509 h 6858000"/>
              <a:gd name="connsiteX132" fmla="*/ 3114557 w 12192000"/>
              <a:gd name="connsiteY132" fmla="*/ 3817752 h 6858000"/>
              <a:gd name="connsiteX133" fmla="*/ 3096814 w 12192000"/>
              <a:gd name="connsiteY133" fmla="*/ 3717190 h 6858000"/>
              <a:gd name="connsiteX134" fmla="*/ 3079073 w 12192000"/>
              <a:gd name="connsiteY134" fmla="*/ 3628459 h 6858000"/>
              <a:gd name="connsiteX135" fmla="*/ 3067246 w 12192000"/>
              <a:gd name="connsiteY135" fmla="*/ 3539729 h 6858000"/>
              <a:gd name="connsiteX136" fmla="*/ 3055419 w 12192000"/>
              <a:gd name="connsiteY136" fmla="*/ 3468744 h 6858000"/>
              <a:gd name="connsiteX137" fmla="*/ 3055419 w 12192000"/>
              <a:gd name="connsiteY137" fmla="*/ 3403675 h 6858000"/>
              <a:gd name="connsiteX138" fmla="*/ 3049505 w 12192000"/>
              <a:gd name="connsiteY138" fmla="*/ 3314945 h 6858000"/>
              <a:gd name="connsiteX139" fmla="*/ 3041374 w 12192000"/>
              <a:gd name="connsiteY139" fmla="*/ 3289065 h 6858000"/>
              <a:gd name="connsiteX140" fmla="*/ 3037678 w 12192000"/>
              <a:gd name="connsiteY140" fmla="*/ 3338606 h 6858000"/>
              <a:gd name="connsiteX141" fmla="*/ 3031765 w 12192000"/>
              <a:gd name="connsiteY141" fmla="*/ 3474659 h 6858000"/>
              <a:gd name="connsiteX142" fmla="*/ 3037678 w 12192000"/>
              <a:gd name="connsiteY142" fmla="*/ 3581136 h 6858000"/>
              <a:gd name="connsiteX143" fmla="*/ 3043592 w 12192000"/>
              <a:gd name="connsiteY143" fmla="*/ 3640291 h 6858000"/>
              <a:gd name="connsiteX144" fmla="*/ 3049505 w 12192000"/>
              <a:gd name="connsiteY144" fmla="*/ 3711275 h 6858000"/>
              <a:gd name="connsiteX145" fmla="*/ 3122688 w 12192000"/>
              <a:gd name="connsiteY145" fmla="*/ 4048451 h 6858000"/>
              <a:gd name="connsiteX146" fmla="*/ 3136175 w 12192000"/>
              <a:gd name="connsiteY146" fmla="*/ 4089663 h 6858000"/>
              <a:gd name="connsiteX147" fmla="*/ 3138211 w 12192000"/>
              <a:gd name="connsiteY147" fmla="*/ 4111301 h 6858000"/>
              <a:gd name="connsiteX148" fmla="*/ 3144125 w 12192000"/>
              <a:gd name="connsiteY148" fmla="*/ 4160843 h 6858000"/>
              <a:gd name="connsiteX149" fmla="*/ 3174063 w 12192000"/>
              <a:gd name="connsiteY149" fmla="*/ 4209921 h 6858000"/>
              <a:gd name="connsiteX150" fmla="*/ 3174339 w 12192000"/>
              <a:gd name="connsiteY150" fmla="*/ 4206275 h 6858000"/>
              <a:gd name="connsiteX151" fmla="*/ 3178406 w 12192000"/>
              <a:gd name="connsiteY151" fmla="*/ 4218702 h 6858000"/>
              <a:gd name="connsiteX152" fmla="*/ 3198264 w 12192000"/>
              <a:gd name="connsiteY152" fmla="*/ 4268738 h 6858000"/>
              <a:gd name="connsiteX153" fmla="*/ 3203262 w 12192000"/>
              <a:gd name="connsiteY153" fmla="*/ 4308727 h 6858000"/>
              <a:gd name="connsiteX154" fmla="*/ 3221003 w 12192000"/>
              <a:gd name="connsiteY154" fmla="*/ 4397458 h 6858000"/>
              <a:gd name="connsiteX155" fmla="*/ 3238744 w 12192000"/>
              <a:gd name="connsiteY155" fmla="*/ 4486188 h 6858000"/>
              <a:gd name="connsiteX156" fmla="*/ 3249902 w 12192000"/>
              <a:gd name="connsiteY156" fmla="*/ 4525252 h 6858000"/>
              <a:gd name="connsiteX157" fmla="*/ 3232830 w 12192000"/>
              <a:gd name="connsiteY157" fmla="*/ 4492103 h 6858000"/>
              <a:gd name="connsiteX158" fmla="*/ 3150038 w 12192000"/>
              <a:gd name="connsiteY158" fmla="*/ 4296896 h 6858000"/>
              <a:gd name="connsiteX159" fmla="*/ 3114557 w 12192000"/>
              <a:gd name="connsiteY159" fmla="*/ 4202250 h 6858000"/>
              <a:gd name="connsiteX160" fmla="*/ 3084987 w 12192000"/>
              <a:gd name="connsiteY160" fmla="*/ 4113520 h 6858000"/>
              <a:gd name="connsiteX161" fmla="*/ 3055419 w 12192000"/>
              <a:gd name="connsiteY161" fmla="*/ 4024789 h 6858000"/>
              <a:gd name="connsiteX162" fmla="*/ 3031765 w 12192000"/>
              <a:gd name="connsiteY162" fmla="*/ 3941974 h 6858000"/>
              <a:gd name="connsiteX163" fmla="*/ 2996282 w 12192000"/>
              <a:gd name="connsiteY163" fmla="*/ 3770428 h 6858000"/>
              <a:gd name="connsiteX164" fmla="*/ 2972627 w 12192000"/>
              <a:gd name="connsiteY164" fmla="*/ 3669867 h 6858000"/>
              <a:gd name="connsiteX165" fmla="*/ 2960800 w 12192000"/>
              <a:gd name="connsiteY165" fmla="*/ 3563390 h 6858000"/>
              <a:gd name="connsiteX166" fmla="*/ 2949711 w 12192000"/>
              <a:gd name="connsiteY166" fmla="*/ 3327515 h 6858000"/>
              <a:gd name="connsiteX167" fmla="*/ 2950379 w 12192000"/>
              <a:gd name="connsiteY167" fmla="*/ 3313603 h 6858000"/>
              <a:gd name="connsiteX168" fmla="*/ 3022155 w 12192000"/>
              <a:gd name="connsiteY168" fmla="*/ 3101991 h 6858000"/>
              <a:gd name="connsiteX169" fmla="*/ 3179606 w 12192000"/>
              <a:gd name="connsiteY169" fmla="*/ 2764815 h 6858000"/>
              <a:gd name="connsiteX170" fmla="*/ 3182563 w 12192000"/>
              <a:gd name="connsiteY170" fmla="*/ 2759639 h 6858000"/>
              <a:gd name="connsiteX171" fmla="*/ 3296886 w 12192000"/>
              <a:gd name="connsiteY171" fmla="*/ 2564571 h 6858000"/>
              <a:gd name="connsiteX172" fmla="*/ 3290355 w 12192000"/>
              <a:gd name="connsiteY172" fmla="*/ 2619307 h 6858000"/>
              <a:gd name="connsiteX173" fmla="*/ 3281593 w 12192000"/>
              <a:gd name="connsiteY173" fmla="*/ 2723368 h 6858000"/>
              <a:gd name="connsiteX174" fmla="*/ 3275683 w 12192000"/>
              <a:gd name="connsiteY174" fmla="*/ 2829870 h 6858000"/>
              <a:gd name="connsiteX175" fmla="*/ 3269772 w 12192000"/>
              <a:gd name="connsiteY175" fmla="*/ 2936371 h 6858000"/>
              <a:gd name="connsiteX176" fmla="*/ 3270305 w 12192000"/>
              <a:gd name="connsiteY176" fmla="*/ 3005784 h 6858000"/>
              <a:gd name="connsiteX177" fmla="*/ 3268312 w 12192000"/>
              <a:gd name="connsiteY177" fmla="*/ 3013260 h 6858000"/>
              <a:gd name="connsiteX178" fmla="*/ 3238744 w 12192000"/>
              <a:gd name="connsiteY178" fmla="*/ 3214383 h 6858000"/>
              <a:gd name="connsiteX179" fmla="*/ 3233219 w 12192000"/>
              <a:gd name="connsiteY179" fmla="*/ 3275169 h 6858000"/>
              <a:gd name="connsiteX180" fmla="*/ 3222486 w 12192000"/>
              <a:gd name="connsiteY180" fmla="*/ 3031039 h 6858000"/>
              <a:gd name="connsiteX181" fmla="*/ 3238741 w 12192000"/>
              <a:gd name="connsiteY181" fmla="*/ 2711536 h 6858000"/>
              <a:gd name="connsiteX182" fmla="*/ 3247540 w 12192000"/>
              <a:gd name="connsiteY182" fmla="*/ 2649604 h 6858000"/>
              <a:gd name="connsiteX183" fmla="*/ 3268312 w 12192000"/>
              <a:gd name="connsiteY183" fmla="*/ 2611016 h 6858000"/>
              <a:gd name="connsiteX184" fmla="*/ 3485206 w 12192000"/>
              <a:gd name="connsiteY184" fmla="*/ 2288666 h 6858000"/>
              <a:gd name="connsiteX185" fmla="*/ 3454368 w 12192000"/>
              <a:gd name="connsiteY185" fmla="*/ 2358832 h 6858000"/>
              <a:gd name="connsiteX186" fmla="*/ 3353961 w 12192000"/>
              <a:gd name="connsiteY186" fmla="*/ 2665248 h 6858000"/>
              <a:gd name="connsiteX187" fmla="*/ 3315347 w 12192000"/>
              <a:gd name="connsiteY187" fmla="*/ 2832963 h 6858000"/>
              <a:gd name="connsiteX188" fmla="*/ 3312975 w 12192000"/>
              <a:gd name="connsiteY188" fmla="*/ 2839134 h 6858000"/>
              <a:gd name="connsiteX189" fmla="*/ 3317057 w 12192000"/>
              <a:gd name="connsiteY189" fmla="*/ 2823954 h 6858000"/>
              <a:gd name="connsiteX190" fmla="*/ 3317057 w 12192000"/>
              <a:gd name="connsiteY190" fmla="*/ 2806203 h 6858000"/>
              <a:gd name="connsiteX191" fmla="*/ 3322968 w 12192000"/>
              <a:gd name="connsiteY191" fmla="*/ 2711536 h 6858000"/>
              <a:gd name="connsiteX192" fmla="*/ 3340701 w 12192000"/>
              <a:gd name="connsiteY192" fmla="*/ 2616868 h 6858000"/>
              <a:gd name="connsiteX193" fmla="*/ 3372033 w 12192000"/>
              <a:gd name="connsiteY193" fmla="*/ 2444361 h 6858000"/>
              <a:gd name="connsiteX194" fmla="*/ 3463464 w 12192000"/>
              <a:gd name="connsiteY194" fmla="*/ 2315247 h 6858000"/>
              <a:gd name="connsiteX195" fmla="*/ 3209811 w 12192000"/>
              <a:gd name="connsiteY195" fmla="*/ 1817780 h 6858000"/>
              <a:gd name="connsiteX196" fmla="*/ 3186123 w 12192000"/>
              <a:gd name="connsiteY196" fmla="*/ 1870978 h 6858000"/>
              <a:gd name="connsiteX197" fmla="*/ 3168357 w 12192000"/>
              <a:gd name="connsiteY197" fmla="*/ 1918265 h 6858000"/>
              <a:gd name="connsiteX198" fmla="*/ 3132827 w 12192000"/>
              <a:gd name="connsiteY198" fmla="*/ 2012839 h 6858000"/>
              <a:gd name="connsiteX199" fmla="*/ 3079531 w 12192000"/>
              <a:gd name="connsiteY199" fmla="*/ 2172434 h 6858000"/>
              <a:gd name="connsiteX200" fmla="*/ 3026234 w 12192000"/>
              <a:gd name="connsiteY200" fmla="*/ 2414781 h 6858000"/>
              <a:gd name="connsiteX201" fmla="*/ 3020312 w 12192000"/>
              <a:gd name="connsiteY201" fmla="*/ 2450246 h 6858000"/>
              <a:gd name="connsiteX202" fmla="*/ 3014390 w 12192000"/>
              <a:gd name="connsiteY202" fmla="*/ 2521177 h 6858000"/>
              <a:gd name="connsiteX203" fmla="*/ 3008468 w 12192000"/>
              <a:gd name="connsiteY203" fmla="*/ 2627573 h 6858000"/>
              <a:gd name="connsiteX204" fmla="*/ 3103217 w 12192000"/>
              <a:gd name="connsiteY204" fmla="*/ 2160613 h 6858000"/>
              <a:gd name="connsiteX205" fmla="*/ 3209811 w 12192000"/>
              <a:gd name="connsiteY205" fmla="*/ 1817780 h 6858000"/>
              <a:gd name="connsiteX206" fmla="*/ 7779324 w 12192000"/>
              <a:gd name="connsiteY206" fmla="*/ 1291182 h 6858000"/>
              <a:gd name="connsiteX207" fmla="*/ 7838857 w 12192000"/>
              <a:gd name="connsiteY207" fmla="*/ 1316288 h 6858000"/>
              <a:gd name="connsiteX208" fmla="*/ 7872286 w 12192000"/>
              <a:gd name="connsiteY208" fmla="*/ 1334256 h 6858000"/>
              <a:gd name="connsiteX209" fmla="*/ 7909911 w 12192000"/>
              <a:gd name="connsiteY209" fmla="*/ 1374945 h 6858000"/>
              <a:gd name="connsiteX210" fmla="*/ 7962332 w 12192000"/>
              <a:gd name="connsiteY210" fmla="*/ 1428241 h 6858000"/>
              <a:gd name="connsiteX211" fmla="*/ 7985958 w 12192000"/>
              <a:gd name="connsiteY211" fmla="*/ 1440085 h 6858000"/>
              <a:gd name="connsiteX212" fmla="*/ 7917779 w 12192000"/>
              <a:gd name="connsiteY212" fmla="*/ 1358711 h 6858000"/>
              <a:gd name="connsiteX213" fmla="*/ 8046577 w 12192000"/>
              <a:gd name="connsiteY213" fmla="*/ 1427940 h 6858000"/>
              <a:gd name="connsiteX214" fmla="*/ 8107898 w 12192000"/>
              <a:gd name="connsiteY214" fmla="*/ 1469564 h 6858000"/>
              <a:gd name="connsiteX215" fmla="*/ 8164758 w 12192000"/>
              <a:gd name="connsiteY215" fmla="*/ 1539922 h 6858000"/>
              <a:gd name="connsiteX216" fmla="*/ 8247489 w 12192000"/>
              <a:gd name="connsiteY216" fmla="*/ 1652380 h 6858000"/>
              <a:gd name="connsiteX217" fmla="*/ 8318399 w 12192000"/>
              <a:gd name="connsiteY217" fmla="*/ 1758918 h 6858000"/>
              <a:gd name="connsiteX218" fmla="*/ 8353854 w 12192000"/>
              <a:gd name="connsiteY218" fmla="*/ 1806269 h 6858000"/>
              <a:gd name="connsiteX219" fmla="*/ 8383401 w 12192000"/>
              <a:gd name="connsiteY219" fmla="*/ 1859537 h 6858000"/>
              <a:gd name="connsiteX220" fmla="*/ 8442492 w 12192000"/>
              <a:gd name="connsiteY220" fmla="*/ 1948319 h 6858000"/>
              <a:gd name="connsiteX221" fmla="*/ 8389309 w 12192000"/>
              <a:gd name="connsiteY221" fmla="*/ 1829944 h 6858000"/>
              <a:gd name="connsiteX222" fmla="*/ 8371583 w 12192000"/>
              <a:gd name="connsiteY222" fmla="*/ 1788511 h 6858000"/>
              <a:gd name="connsiteX223" fmla="*/ 8342035 w 12192000"/>
              <a:gd name="connsiteY223" fmla="*/ 1747080 h 6858000"/>
              <a:gd name="connsiteX224" fmla="*/ 8282944 w 12192000"/>
              <a:gd name="connsiteY224" fmla="*/ 1652380 h 6858000"/>
              <a:gd name="connsiteX225" fmla="*/ 8210002 w 12192000"/>
              <a:gd name="connsiteY225" fmla="*/ 1545379 h 6858000"/>
              <a:gd name="connsiteX226" fmla="*/ 8200180 w 12192000"/>
              <a:gd name="connsiteY226" fmla="*/ 1532201 h 6858000"/>
              <a:gd name="connsiteX227" fmla="*/ 8232857 w 12192000"/>
              <a:gd name="connsiteY227" fmla="*/ 1554382 h 6858000"/>
              <a:gd name="connsiteX228" fmla="*/ 8401397 w 12192000"/>
              <a:gd name="connsiteY228" fmla="*/ 1694133 h 6858000"/>
              <a:gd name="connsiteX229" fmla="*/ 8655686 w 12192000"/>
              <a:gd name="connsiteY229" fmla="*/ 1995816 h 6858000"/>
              <a:gd name="connsiteX230" fmla="*/ 8714822 w 12192000"/>
              <a:gd name="connsiteY230" fmla="*/ 2084547 h 6858000"/>
              <a:gd name="connsiteX231" fmla="*/ 8762132 w 12192000"/>
              <a:gd name="connsiteY231" fmla="*/ 2173278 h 6858000"/>
              <a:gd name="connsiteX232" fmla="*/ 8833098 w 12192000"/>
              <a:gd name="connsiteY232" fmla="*/ 2321162 h 6858000"/>
              <a:gd name="connsiteX233" fmla="*/ 8880406 w 12192000"/>
              <a:gd name="connsiteY233" fmla="*/ 2439469 h 6858000"/>
              <a:gd name="connsiteX234" fmla="*/ 8909974 w 12192000"/>
              <a:gd name="connsiteY234" fmla="*/ 2534116 h 6858000"/>
              <a:gd name="connsiteX235" fmla="*/ 8957284 w 12192000"/>
              <a:gd name="connsiteY235" fmla="*/ 2664253 h 6858000"/>
              <a:gd name="connsiteX236" fmla="*/ 8986852 w 12192000"/>
              <a:gd name="connsiteY236" fmla="*/ 2752984 h 6858000"/>
              <a:gd name="connsiteX237" fmla="*/ 9040076 w 12192000"/>
              <a:gd name="connsiteY237" fmla="*/ 2995514 h 6858000"/>
              <a:gd name="connsiteX238" fmla="*/ 9045990 w 12192000"/>
              <a:gd name="connsiteY238" fmla="*/ 3107906 h 6858000"/>
              <a:gd name="connsiteX239" fmla="*/ 9051904 w 12192000"/>
              <a:gd name="connsiteY239" fmla="*/ 3172975 h 6858000"/>
              <a:gd name="connsiteX240" fmla="*/ 9051904 w 12192000"/>
              <a:gd name="connsiteY240" fmla="*/ 3249876 h 6858000"/>
              <a:gd name="connsiteX241" fmla="*/ 9040076 w 12192000"/>
              <a:gd name="connsiteY241" fmla="*/ 3433252 h 6858000"/>
              <a:gd name="connsiteX242" fmla="*/ 9028250 w 12192000"/>
              <a:gd name="connsiteY242" fmla="*/ 3545644 h 6858000"/>
              <a:gd name="connsiteX243" fmla="*/ 9010508 w 12192000"/>
              <a:gd name="connsiteY243" fmla="*/ 3663952 h 6858000"/>
              <a:gd name="connsiteX244" fmla="*/ 8992766 w 12192000"/>
              <a:gd name="connsiteY244" fmla="*/ 3758598 h 6858000"/>
              <a:gd name="connsiteX245" fmla="*/ 8975026 w 12192000"/>
              <a:gd name="connsiteY245" fmla="*/ 3794089 h 6858000"/>
              <a:gd name="connsiteX246" fmla="*/ 8975026 w 12192000"/>
              <a:gd name="connsiteY246" fmla="*/ 3740851 h 6858000"/>
              <a:gd name="connsiteX247" fmla="*/ 8992766 w 12192000"/>
              <a:gd name="connsiteY247" fmla="*/ 3569305 h 6858000"/>
              <a:gd name="connsiteX248" fmla="*/ 8998680 w 12192000"/>
              <a:gd name="connsiteY248" fmla="*/ 3456913 h 6858000"/>
              <a:gd name="connsiteX249" fmla="*/ 8998680 w 12192000"/>
              <a:gd name="connsiteY249" fmla="*/ 3338606 h 6858000"/>
              <a:gd name="connsiteX250" fmla="*/ 8998680 w 12192000"/>
              <a:gd name="connsiteY250" fmla="*/ 3226214 h 6858000"/>
              <a:gd name="connsiteX251" fmla="*/ 8998680 w 12192000"/>
              <a:gd name="connsiteY251" fmla="*/ 3172975 h 6858000"/>
              <a:gd name="connsiteX252" fmla="*/ 8992766 w 12192000"/>
              <a:gd name="connsiteY252" fmla="*/ 3125652 h 6858000"/>
              <a:gd name="connsiteX253" fmla="*/ 8980939 w 12192000"/>
              <a:gd name="connsiteY253" fmla="*/ 2983684 h 6858000"/>
              <a:gd name="connsiteX254" fmla="*/ 8963198 w 12192000"/>
              <a:gd name="connsiteY254" fmla="*/ 2983684 h 6858000"/>
              <a:gd name="connsiteX255" fmla="*/ 8957284 w 12192000"/>
              <a:gd name="connsiteY255" fmla="*/ 3178891 h 6858000"/>
              <a:gd name="connsiteX256" fmla="*/ 8957284 w 12192000"/>
              <a:gd name="connsiteY256" fmla="*/ 3273537 h 6858000"/>
              <a:gd name="connsiteX257" fmla="*/ 8957284 w 12192000"/>
              <a:gd name="connsiteY257" fmla="*/ 3336302 h 6858000"/>
              <a:gd name="connsiteX258" fmla="*/ 8952075 w 12192000"/>
              <a:gd name="connsiteY258" fmla="*/ 3241577 h 6858000"/>
              <a:gd name="connsiteX259" fmla="*/ 8904018 w 12192000"/>
              <a:gd name="connsiteY259" fmla="*/ 2941234 h 6858000"/>
              <a:gd name="connsiteX260" fmla="*/ 8750232 w 12192000"/>
              <a:gd name="connsiteY260" fmla="*/ 2379012 h 6858000"/>
              <a:gd name="connsiteX261" fmla="*/ 8507725 w 12192000"/>
              <a:gd name="connsiteY261" fmla="*/ 1917398 h 6858000"/>
              <a:gd name="connsiteX262" fmla="*/ 8493678 w 12192000"/>
              <a:gd name="connsiteY262" fmla="*/ 1908521 h 6858000"/>
              <a:gd name="connsiteX263" fmla="*/ 8501810 w 12192000"/>
              <a:gd name="connsiteY263" fmla="*/ 1935153 h 6858000"/>
              <a:gd name="connsiteX264" fmla="*/ 8572788 w 12192000"/>
              <a:gd name="connsiteY264" fmla="*/ 2083106 h 6858000"/>
              <a:gd name="connsiteX265" fmla="*/ 8844869 w 12192000"/>
              <a:gd name="connsiteY265" fmla="*/ 2805116 h 6858000"/>
              <a:gd name="connsiteX266" fmla="*/ 8920282 w 12192000"/>
              <a:gd name="connsiteY266" fmla="*/ 3212727 h 6858000"/>
              <a:gd name="connsiteX267" fmla="*/ 8943640 w 12192000"/>
              <a:gd name="connsiteY267" fmla="*/ 3515978 h 6858000"/>
              <a:gd name="connsiteX268" fmla="*/ 8938804 w 12192000"/>
              <a:gd name="connsiteY268" fmla="*/ 3594445 h 6858000"/>
              <a:gd name="connsiteX269" fmla="*/ 8927716 w 12192000"/>
              <a:gd name="connsiteY269" fmla="*/ 3693528 h 6858000"/>
              <a:gd name="connsiteX270" fmla="*/ 8909974 w 12192000"/>
              <a:gd name="connsiteY270" fmla="*/ 3788174 h 6858000"/>
              <a:gd name="connsiteX271" fmla="*/ 8892234 w 12192000"/>
              <a:gd name="connsiteY271" fmla="*/ 3930144 h 6858000"/>
              <a:gd name="connsiteX272" fmla="*/ 8868579 w 12192000"/>
              <a:gd name="connsiteY272" fmla="*/ 4066197 h 6858000"/>
              <a:gd name="connsiteX273" fmla="*/ 8844924 w 12192000"/>
              <a:gd name="connsiteY273" fmla="*/ 4202250 h 6858000"/>
              <a:gd name="connsiteX274" fmla="*/ 8809442 w 12192000"/>
              <a:gd name="connsiteY274" fmla="*/ 4338304 h 6858000"/>
              <a:gd name="connsiteX275" fmla="*/ 8769062 w 12192000"/>
              <a:gd name="connsiteY275" fmla="*/ 4477131 h 6858000"/>
              <a:gd name="connsiteX276" fmla="*/ 8727230 w 12192000"/>
              <a:gd name="connsiteY276" fmla="*/ 4591442 h 6858000"/>
              <a:gd name="connsiteX277" fmla="*/ 8800128 w 12192000"/>
              <a:gd name="connsiteY277" fmla="*/ 4366443 h 6858000"/>
              <a:gd name="connsiteX278" fmla="*/ 8902703 w 12192000"/>
              <a:gd name="connsiteY278" fmla="*/ 3547808 h 6858000"/>
              <a:gd name="connsiteX279" fmla="*/ 8639054 w 12192000"/>
              <a:gd name="connsiteY279" fmla="*/ 2538621 h 6858000"/>
              <a:gd name="connsiteX280" fmla="*/ 8634816 w 12192000"/>
              <a:gd name="connsiteY280" fmla="*/ 2531124 h 6858000"/>
              <a:gd name="connsiteX281" fmla="*/ 8613077 w 12192000"/>
              <a:gd name="connsiteY281" fmla="*/ 2468950 h 6858000"/>
              <a:gd name="connsiteX282" fmla="*/ 8565792 w 12192000"/>
              <a:gd name="connsiteY282" fmla="*/ 2356531 h 6858000"/>
              <a:gd name="connsiteX283" fmla="*/ 8542148 w 12192000"/>
              <a:gd name="connsiteY283" fmla="*/ 2297364 h 6858000"/>
              <a:gd name="connsiteX284" fmla="*/ 8518506 w 12192000"/>
              <a:gd name="connsiteY284" fmla="*/ 2244114 h 6858000"/>
              <a:gd name="connsiteX285" fmla="*/ 8465310 w 12192000"/>
              <a:gd name="connsiteY285" fmla="*/ 2137612 h 6858000"/>
              <a:gd name="connsiteX286" fmla="*/ 8347095 w 12192000"/>
              <a:gd name="connsiteY286" fmla="*/ 1924611 h 6858000"/>
              <a:gd name="connsiteX287" fmla="*/ 8282076 w 12192000"/>
              <a:gd name="connsiteY287" fmla="*/ 1829943 h 6858000"/>
              <a:gd name="connsiteX288" fmla="*/ 8217058 w 12192000"/>
              <a:gd name="connsiteY288" fmla="*/ 1729357 h 6858000"/>
              <a:gd name="connsiteX289" fmla="*/ 8282076 w 12192000"/>
              <a:gd name="connsiteY289" fmla="*/ 1841775 h 6858000"/>
              <a:gd name="connsiteX290" fmla="*/ 8418023 w 12192000"/>
              <a:gd name="connsiteY290" fmla="*/ 2102112 h 6858000"/>
              <a:gd name="connsiteX291" fmla="*/ 8453488 w 12192000"/>
              <a:gd name="connsiteY291" fmla="*/ 2173113 h 6858000"/>
              <a:gd name="connsiteX292" fmla="*/ 8483040 w 12192000"/>
              <a:gd name="connsiteY292" fmla="*/ 2244114 h 6858000"/>
              <a:gd name="connsiteX293" fmla="*/ 8504554 w 12192000"/>
              <a:gd name="connsiteY293" fmla="*/ 2300641 h 6858000"/>
              <a:gd name="connsiteX294" fmla="*/ 8501215 w 12192000"/>
              <a:gd name="connsiteY294" fmla="*/ 2294734 h 6858000"/>
              <a:gd name="connsiteX295" fmla="*/ 8432982 w 12192000"/>
              <a:gd name="connsiteY295" fmla="*/ 2195248 h 6858000"/>
              <a:gd name="connsiteX296" fmla="*/ 8408418 w 12192000"/>
              <a:gd name="connsiteY296" fmla="*/ 2145749 h 6858000"/>
              <a:gd name="connsiteX297" fmla="*/ 8199326 w 12192000"/>
              <a:gd name="connsiteY297" fmla="*/ 1800358 h 6858000"/>
              <a:gd name="connsiteX298" fmla="*/ 8140219 w 12192000"/>
              <a:gd name="connsiteY298" fmla="*/ 1717524 h 6858000"/>
              <a:gd name="connsiteX299" fmla="*/ 8075201 w 12192000"/>
              <a:gd name="connsiteY299" fmla="*/ 1634691 h 6858000"/>
              <a:gd name="connsiteX300" fmla="*/ 8045647 w 12192000"/>
              <a:gd name="connsiteY300" fmla="*/ 1587357 h 6858000"/>
              <a:gd name="connsiteX301" fmla="*/ 8010182 w 12192000"/>
              <a:gd name="connsiteY301" fmla="*/ 1545939 h 6858000"/>
              <a:gd name="connsiteX302" fmla="*/ 7945164 w 12192000"/>
              <a:gd name="connsiteY302" fmla="*/ 1469022 h 6858000"/>
              <a:gd name="connsiteX303" fmla="*/ 7874236 w 12192000"/>
              <a:gd name="connsiteY303" fmla="*/ 1386190 h 6858000"/>
              <a:gd name="connsiteX304" fmla="*/ 7797395 w 12192000"/>
              <a:gd name="connsiteY304" fmla="*/ 1309271 h 6858000"/>
              <a:gd name="connsiteX305" fmla="*/ 7550702 w 12192000"/>
              <a:gd name="connsiteY305" fmla="*/ 1282062 h 6858000"/>
              <a:gd name="connsiteX306" fmla="*/ 7691003 w 12192000"/>
              <a:gd name="connsiteY306" fmla="*/ 1374355 h 6858000"/>
              <a:gd name="connsiteX307" fmla="*/ 7791486 w 12192000"/>
              <a:gd name="connsiteY307" fmla="*/ 1451271 h 6858000"/>
              <a:gd name="connsiteX308" fmla="*/ 7886058 w 12192000"/>
              <a:gd name="connsiteY308" fmla="*/ 1528189 h 6858000"/>
              <a:gd name="connsiteX309" fmla="*/ 8063379 w 12192000"/>
              <a:gd name="connsiteY309" fmla="*/ 1705690 h 6858000"/>
              <a:gd name="connsiteX310" fmla="*/ 8227402 w 12192000"/>
              <a:gd name="connsiteY310" fmla="*/ 1895026 h 6858000"/>
              <a:gd name="connsiteX311" fmla="*/ 8321560 w 12192000"/>
              <a:gd name="connsiteY311" fmla="*/ 2036912 h 6858000"/>
              <a:gd name="connsiteX312" fmla="*/ 8156808 w 12192000"/>
              <a:gd name="connsiteY312" fmla="*/ 1834290 h 6858000"/>
              <a:gd name="connsiteX313" fmla="*/ 7737507 w 12192000"/>
              <a:gd name="connsiteY313" fmla="*/ 1426701 h 6858000"/>
              <a:gd name="connsiteX314" fmla="*/ 7563425 w 12192000"/>
              <a:gd name="connsiteY314" fmla="*/ 1292964 h 6858000"/>
              <a:gd name="connsiteX315" fmla="*/ 7329193 w 12192000"/>
              <a:gd name="connsiteY315" fmla="*/ 1134295 h 6858000"/>
              <a:gd name="connsiteX316" fmla="*/ 7382159 w 12192000"/>
              <a:gd name="connsiteY316" fmla="*/ 1148018 h 6858000"/>
              <a:gd name="connsiteX317" fmla="*/ 7463439 w 12192000"/>
              <a:gd name="connsiteY317" fmla="*/ 1207299 h 6858000"/>
              <a:gd name="connsiteX318" fmla="*/ 7550702 w 12192000"/>
              <a:gd name="connsiteY318" fmla="*/ 1282062 h 6858000"/>
              <a:gd name="connsiteX319" fmla="*/ 7540504 w 12192000"/>
              <a:gd name="connsiteY319" fmla="*/ 1275354 h 6858000"/>
              <a:gd name="connsiteX320" fmla="*/ 7506047 w 12192000"/>
              <a:gd name="connsiteY320" fmla="*/ 1248883 h 6858000"/>
              <a:gd name="connsiteX321" fmla="*/ 3917823 w 12192000"/>
              <a:gd name="connsiteY321" fmla="*/ 974799 h 6858000"/>
              <a:gd name="connsiteX322" fmla="*/ 3908219 w 12192000"/>
              <a:gd name="connsiteY322" fmla="*/ 978487 h 6858000"/>
              <a:gd name="connsiteX323" fmla="*/ 3860937 w 12192000"/>
              <a:gd name="connsiteY323" fmla="*/ 1019787 h 6858000"/>
              <a:gd name="connsiteX324" fmla="*/ 3778193 w 12192000"/>
              <a:gd name="connsiteY324" fmla="*/ 1090589 h 6858000"/>
              <a:gd name="connsiteX325" fmla="*/ 3730911 w 12192000"/>
              <a:gd name="connsiteY325" fmla="*/ 1137790 h 6858000"/>
              <a:gd name="connsiteX326" fmla="*/ 3683629 w 12192000"/>
              <a:gd name="connsiteY326" fmla="*/ 1184992 h 6858000"/>
              <a:gd name="connsiteX327" fmla="*/ 3600886 w 12192000"/>
              <a:gd name="connsiteY327" fmla="*/ 1291193 h 6858000"/>
              <a:gd name="connsiteX328" fmla="*/ 3559514 w 12192000"/>
              <a:gd name="connsiteY328" fmla="*/ 1338394 h 6858000"/>
              <a:gd name="connsiteX329" fmla="*/ 3529963 w 12192000"/>
              <a:gd name="connsiteY329" fmla="*/ 1385596 h 6858000"/>
              <a:gd name="connsiteX330" fmla="*/ 3488591 w 12192000"/>
              <a:gd name="connsiteY330" fmla="*/ 1450496 h 6858000"/>
              <a:gd name="connsiteX331" fmla="*/ 3571334 w 12192000"/>
              <a:gd name="connsiteY331" fmla="*/ 1344294 h 6858000"/>
              <a:gd name="connsiteX332" fmla="*/ 3630437 w 12192000"/>
              <a:gd name="connsiteY332" fmla="*/ 1279393 h 6858000"/>
              <a:gd name="connsiteX333" fmla="*/ 3665899 w 12192000"/>
              <a:gd name="connsiteY333" fmla="*/ 1243991 h 6858000"/>
              <a:gd name="connsiteX334" fmla="*/ 3707271 w 12192000"/>
              <a:gd name="connsiteY334" fmla="*/ 1196791 h 6858000"/>
              <a:gd name="connsiteX335" fmla="*/ 3766373 w 12192000"/>
              <a:gd name="connsiteY335" fmla="*/ 1131891 h 6858000"/>
              <a:gd name="connsiteX336" fmla="*/ 3849116 w 12192000"/>
              <a:gd name="connsiteY336" fmla="*/ 1043387 h 6858000"/>
              <a:gd name="connsiteX337" fmla="*/ 3914128 w 12192000"/>
              <a:gd name="connsiteY337" fmla="*/ 984386 h 6858000"/>
              <a:gd name="connsiteX338" fmla="*/ 3917823 w 12192000"/>
              <a:gd name="connsiteY338" fmla="*/ 974799 h 6858000"/>
              <a:gd name="connsiteX339" fmla="*/ 7714595 w 12192000"/>
              <a:gd name="connsiteY339" fmla="*/ 881870 h 6858000"/>
              <a:gd name="connsiteX340" fmla="*/ 7702773 w 12192000"/>
              <a:gd name="connsiteY340" fmla="*/ 887788 h 6858000"/>
              <a:gd name="connsiteX341" fmla="*/ 7755969 w 12192000"/>
              <a:gd name="connsiteY341" fmla="*/ 911459 h 6858000"/>
              <a:gd name="connsiteX342" fmla="*/ 7862361 w 12192000"/>
              <a:gd name="connsiteY342" fmla="*/ 958803 h 6858000"/>
              <a:gd name="connsiteX343" fmla="*/ 8187448 w 12192000"/>
              <a:gd name="connsiteY343" fmla="*/ 1130419 h 6858000"/>
              <a:gd name="connsiteX344" fmla="*/ 8553910 w 12192000"/>
              <a:gd name="connsiteY344" fmla="*/ 1420392 h 6858000"/>
              <a:gd name="connsiteX345" fmla="*/ 8973568 w 12192000"/>
              <a:gd name="connsiteY345" fmla="*/ 1923406 h 6858000"/>
              <a:gd name="connsiteX346" fmla="*/ 9227726 w 12192000"/>
              <a:gd name="connsiteY346" fmla="*/ 2538859 h 6858000"/>
              <a:gd name="connsiteX347" fmla="*/ 9310476 w 12192000"/>
              <a:gd name="connsiteY347" fmla="*/ 3195736 h 6858000"/>
              <a:gd name="connsiteX348" fmla="*/ 9310476 w 12192000"/>
              <a:gd name="connsiteY348" fmla="*/ 3355518 h 6858000"/>
              <a:gd name="connsiteX349" fmla="*/ 9292744 w 12192000"/>
              <a:gd name="connsiteY349" fmla="*/ 3515298 h 6858000"/>
              <a:gd name="connsiteX350" fmla="*/ 9286832 w 12192000"/>
              <a:gd name="connsiteY350" fmla="*/ 3598148 h 6858000"/>
              <a:gd name="connsiteX351" fmla="*/ 9275012 w 12192000"/>
              <a:gd name="connsiteY351" fmla="*/ 3675080 h 6858000"/>
              <a:gd name="connsiteX352" fmla="*/ 9251369 w 12192000"/>
              <a:gd name="connsiteY352" fmla="*/ 3834860 h 6858000"/>
              <a:gd name="connsiteX353" fmla="*/ 9239548 w 12192000"/>
              <a:gd name="connsiteY353" fmla="*/ 3911792 h 6858000"/>
              <a:gd name="connsiteX354" fmla="*/ 9204084 w 12192000"/>
              <a:gd name="connsiteY354" fmla="*/ 4089326 h 6858000"/>
              <a:gd name="connsiteX355" fmla="*/ 9162710 w 12192000"/>
              <a:gd name="connsiteY355" fmla="*/ 4260943 h 6858000"/>
              <a:gd name="connsiteX356" fmla="*/ 9150440 w 12192000"/>
              <a:gd name="connsiteY356" fmla="*/ 4303378 h 6858000"/>
              <a:gd name="connsiteX357" fmla="*/ 9139066 w 12192000"/>
              <a:gd name="connsiteY357" fmla="*/ 4337874 h 6858000"/>
              <a:gd name="connsiteX358" fmla="*/ 9146454 w 12192000"/>
              <a:gd name="connsiteY358" fmla="*/ 4317162 h 6858000"/>
              <a:gd name="connsiteX359" fmla="*/ 9150440 w 12192000"/>
              <a:gd name="connsiteY359" fmla="*/ 4303378 h 6858000"/>
              <a:gd name="connsiteX360" fmla="*/ 9201960 w 12192000"/>
              <a:gd name="connsiteY360" fmla="*/ 4147117 h 6858000"/>
              <a:gd name="connsiteX361" fmla="*/ 9334119 w 12192000"/>
              <a:gd name="connsiteY361" fmla="*/ 3473873 h 6858000"/>
              <a:gd name="connsiteX362" fmla="*/ 9345940 w 12192000"/>
              <a:gd name="connsiteY362" fmla="*/ 2953106 h 6858000"/>
              <a:gd name="connsiteX363" fmla="*/ 9251369 w 12192000"/>
              <a:gd name="connsiteY363" fmla="*/ 2408666 h 6858000"/>
              <a:gd name="connsiteX364" fmla="*/ 9020852 w 12192000"/>
              <a:gd name="connsiteY364" fmla="*/ 1881982 h 6858000"/>
              <a:gd name="connsiteX365" fmla="*/ 8672124 w 12192000"/>
              <a:gd name="connsiteY365" fmla="*/ 1444063 h 6858000"/>
              <a:gd name="connsiteX366" fmla="*/ 8618928 w 12192000"/>
              <a:gd name="connsiteY366" fmla="*/ 1390803 h 6858000"/>
              <a:gd name="connsiteX367" fmla="*/ 8571642 w 12192000"/>
              <a:gd name="connsiteY367" fmla="*/ 1349378 h 6858000"/>
              <a:gd name="connsiteX368" fmla="*/ 8518446 w 12192000"/>
              <a:gd name="connsiteY368" fmla="*/ 1302036 h 6858000"/>
              <a:gd name="connsiteX369" fmla="*/ 8488893 w 12192000"/>
              <a:gd name="connsiteY369" fmla="*/ 1284283 h 6858000"/>
              <a:gd name="connsiteX370" fmla="*/ 8465250 w 12192000"/>
              <a:gd name="connsiteY370" fmla="*/ 1260610 h 6858000"/>
              <a:gd name="connsiteX371" fmla="*/ 8352947 w 12192000"/>
              <a:gd name="connsiteY371" fmla="*/ 1183679 h 6858000"/>
              <a:gd name="connsiteX372" fmla="*/ 8246555 w 12192000"/>
              <a:gd name="connsiteY372" fmla="*/ 1112666 h 6858000"/>
              <a:gd name="connsiteX373" fmla="*/ 8217002 w 12192000"/>
              <a:gd name="connsiteY373" fmla="*/ 1100830 h 6858000"/>
              <a:gd name="connsiteX374" fmla="*/ 8187448 w 12192000"/>
              <a:gd name="connsiteY374" fmla="*/ 1083077 h 6858000"/>
              <a:gd name="connsiteX375" fmla="*/ 8134252 w 12192000"/>
              <a:gd name="connsiteY375" fmla="*/ 1053488 h 6858000"/>
              <a:gd name="connsiteX376" fmla="*/ 8081056 w 12192000"/>
              <a:gd name="connsiteY376" fmla="*/ 1023899 h 6858000"/>
              <a:gd name="connsiteX377" fmla="*/ 8021949 w 12192000"/>
              <a:gd name="connsiteY377" fmla="*/ 994310 h 6858000"/>
              <a:gd name="connsiteX378" fmla="*/ 7909647 w 12192000"/>
              <a:gd name="connsiteY378" fmla="*/ 946967 h 6858000"/>
              <a:gd name="connsiteX379" fmla="*/ 7803255 w 12192000"/>
              <a:gd name="connsiteY379" fmla="*/ 905542 h 6858000"/>
              <a:gd name="connsiteX380" fmla="*/ 7714595 w 12192000"/>
              <a:gd name="connsiteY380" fmla="*/ 881870 h 6858000"/>
              <a:gd name="connsiteX381" fmla="*/ 6391098 w 12192000"/>
              <a:gd name="connsiteY381" fmla="*/ 710401 h 6858000"/>
              <a:gd name="connsiteX382" fmla="*/ 6491663 w 12192000"/>
              <a:gd name="connsiteY382" fmla="*/ 716347 h 6858000"/>
              <a:gd name="connsiteX383" fmla="*/ 6494677 w 12192000"/>
              <a:gd name="connsiteY383" fmla="*/ 716347 h 6858000"/>
              <a:gd name="connsiteX384" fmla="*/ 6550230 w 12192000"/>
              <a:gd name="connsiteY384" fmla="*/ 729432 h 6858000"/>
              <a:gd name="connsiteX385" fmla="*/ 6606832 w 12192000"/>
              <a:gd name="connsiteY385" fmla="*/ 747138 h 6858000"/>
              <a:gd name="connsiteX386" fmla="*/ 6358850 w 12192000"/>
              <a:gd name="connsiteY386" fmla="*/ 742490 h 6858000"/>
              <a:gd name="connsiteX387" fmla="*/ 6232122 w 12192000"/>
              <a:gd name="connsiteY387" fmla="*/ 718241 h 6858000"/>
              <a:gd name="connsiteX388" fmla="*/ 6290533 w 12192000"/>
              <a:gd name="connsiteY388" fmla="*/ 716347 h 6858000"/>
              <a:gd name="connsiteX389" fmla="*/ 6391098 w 12192000"/>
              <a:gd name="connsiteY389" fmla="*/ 710401 h 6858000"/>
              <a:gd name="connsiteX390" fmla="*/ 5734549 w 12192000"/>
              <a:gd name="connsiteY390" fmla="*/ 611096 h 6858000"/>
              <a:gd name="connsiteX391" fmla="*/ 6142389 w 12192000"/>
              <a:gd name="connsiteY391" fmla="*/ 652512 h 6858000"/>
              <a:gd name="connsiteX392" fmla="*/ 6248783 w 12192000"/>
              <a:gd name="connsiteY392" fmla="*/ 664346 h 6858000"/>
              <a:gd name="connsiteX393" fmla="*/ 6271226 w 12192000"/>
              <a:gd name="connsiteY393" fmla="*/ 669340 h 6858000"/>
              <a:gd name="connsiteX394" fmla="*/ 6296033 w 12192000"/>
              <a:gd name="connsiteY394" fmla="*/ 674858 h 6858000"/>
              <a:gd name="connsiteX395" fmla="*/ 6142644 w 12192000"/>
              <a:gd name="connsiteY395" fmla="*/ 680669 h 6858000"/>
              <a:gd name="connsiteX396" fmla="*/ 6000670 w 12192000"/>
              <a:gd name="connsiteY396" fmla="*/ 688101 h 6858000"/>
              <a:gd name="connsiteX397" fmla="*/ 5877767 w 12192000"/>
              <a:gd name="connsiteY397" fmla="*/ 704280 h 6858000"/>
              <a:gd name="connsiteX398" fmla="*/ 5698232 w 12192000"/>
              <a:gd name="connsiteY398" fmla="*/ 711083 h 6858000"/>
              <a:gd name="connsiteX399" fmla="*/ 4256407 w 12192000"/>
              <a:gd name="connsiteY399" fmla="*/ 1238068 h 6858000"/>
              <a:gd name="connsiteX400" fmla="*/ 4164022 w 12192000"/>
              <a:gd name="connsiteY400" fmla="*/ 1318971 h 6858000"/>
              <a:gd name="connsiteX401" fmla="*/ 3912905 w 12192000"/>
              <a:gd name="connsiteY401" fmla="*/ 1487094 h 6858000"/>
              <a:gd name="connsiteX402" fmla="*/ 3651224 w 12192000"/>
              <a:gd name="connsiteY402" fmla="*/ 1713357 h 6858000"/>
              <a:gd name="connsiteX403" fmla="*/ 3629767 w 12192000"/>
              <a:gd name="connsiteY403" fmla="*/ 1736397 h 6858000"/>
              <a:gd name="connsiteX404" fmla="*/ 3653970 w 12192000"/>
              <a:gd name="connsiteY404" fmla="*/ 1687941 h 6858000"/>
              <a:gd name="connsiteX405" fmla="*/ 3701255 w 12192000"/>
              <a:gd name="connsiteY405" fmla="*/ 1611024 h 6858000"/>
              <a:gd name="connsiteX406" fmla="*/ 3742631 w 12192000"/>
              <a:gd name="connsiteY406" fmla="*/ 1540023 h 6858000"/>
              <a:gd name="connsiteX407" fmla="*/ 3825381 w 12192000"/>
              <a:gd name="connsiteY407" fmla="*/ 1415773 h 6858000"/>
              <a:gd name="connsiteX408" fmla="*/ 3849024 w 12192000"/>
              <a:gd name="connsiteY408" fmla="*/ 1415773 h 6858000"/>
              <a:gd name="connsiteX409" fmla="*/ 4239133 w 12192000"/>
              <a:gd name="connsiteY409" fmla="*/ 1037100 h 6858000"/>
              <a:gd name="connsiteX410" fmla="*/ 4777009 w 12192000"/>
              <a:gd name="connsiteY410" fmla="*/ 764932 h 6858000"/>
              <a:gd name="connsiteX411" fmla="*/ 5320798 w 12192000"/>
              <a:gd name="connsiteY411" fmla="*/ 646597 h 6858000"/>
              <a:gd name="connsiteX412" fmla="*/ 5551315 w 12192000"/>
              <a:gd name="connsiteY412" fmla="*/ 622929 h 6858000"/>
              <a:gd name="connsiteX413" fmla="*/ 5734549 w 12192000"/>
              <a:gd name="connsiteY413" fmla="*/ 611096 h 6858000"/>
              <a:gd name="connsiteX414" fmla="*/ 4457690 w 12192000"/>
              <a:gd name="connsiteY414" fmla="*/ 569902 h 6858000"/>
              <a:gd name="connsiteX415" fmla="*/ 4422251 w 12192000"/>
              <a:gd name="connsiteY415" fmla="*/ 575811 h 6858000"/>
              <a:gd name="connsiteX416" fmla="*/ 4357281 w 12192000"/>
              <a:gd name="connsiteY416" fmla="*/ 587630 h 6858000"/>
              <a:gd name="connsiteX417" fmla="*/ 4256873 w 12192000"/>
              <a:gd name="connsiteY417" fmla="*/ 617178 h 6858000"/>
              <a:gd name="connsiteX418" fmla="*/ 4239152 w 12192000"/>
              <a:gd name="connsiteY418" fmla="*/ 628997 h 6858000"/>
              <a:gd name="connsiteX419" fmla="*/ 4185995 w 12192000"/>
              <a:gd name="connsiteY419" fmla="*/ 658546 h 6858000"/>
              <a:gd name="connsiteX420" fmla="*/ 4109212 w 12192000"/>
              <a:gd name="connsiteY420" fmla="*/ 705820 h 6858000"/>
              <a:gd name="connsiteX421" fmla="*/ 4067868 w 12192000"/>
              <a:gd name="connsiteY421" fmla="*/ 729459 h 6858000"/>
              <a:gd name="connsiteX422" fmla="*/ 4032430 w 12192000"/>
              <a:gd name="connsiteY422" fmla="*/ 759005 h 6858000"/>
              <a:gd name="connsiteX423" fmla="*/ 3949740 w 12192000"/>
              <a:gd name="connsiteY423" fmla="*/ 818100 h 6858000"/>
              <a:gd name="connsiteX424" fmla="*/ 3884769 w 12192000"/>
              <a:gd name="connsiteY424" fmla="*/ 877194 h 6858000"/>
              <a:gd name="connsiteX425" fmla="*/ 3819799 w 12192000"/>
              <a:gd name="connsiteY425" fmla="*/ 930379 h 6858000"/>
              <a:gd name="connsiteX426" fmla="*/ 3932021 w 12192000"/>
              <a:gd name="connsiteY426" fmla="*/ 835830 h 6858000"/>
              <a:gd name="connsiteX427" fmla="*/ 4008803 w 12192000"/>
              <a:gd name="connsiteY427" fmla="*/ 782644 h 6858000"/>
              <a:gd name="connsiteX428" fmla="*/ 4061962 w 12192000"/>
              <a:gd name="connsiteY428" fmla="*/ 747187 h 6858000"/>
              <a:gd name="connsiteX429" fmla="*/ 4014710 w 12192000"/>
              <a:gd name="connsiteY429" fmla="*/ 788553 h 6858000"/>
              <a:gd name="connsiteX430" fmla="*/ 3920208 w 12192000"/>
              <a:gd name="connsiteY430" fmla="*/ 871285 h 6858000"/>
              <a:gd name="connsiteX431" fmla="*/ 3819799 w 12192000"/>
              <a:gd name="connsiteY431" fmla="*/ 959928 h 6858000"/>
              <a:gd name="connsiteX432" fmla="*/ 3766642 w 12192000"/>
              <a:gd name="connsiteY432" fmla="*/ 1024933 h 6858000"/>
              <a:gd name="connsiteX433" fmla="*/ 3790267 w 12192000"/>
              <a:gd name="connsiteY433" fmla="*/ 1007205 h 6858000"/>
              <a:gd name="connsiteX434" fmla="*/ 3843424 w 12192000"/>
              <a:gd name="connsiteY434" fmla="*/ 959928 h 6858000"/>
              <a:gd name="connsiteX435" fmla="*/ 3937928 w 12192000"/>
              <a:gd name="connsiteY435" fmla="*/ 889013 h 6858000"/>
              <a:gd name="connsiteX436" fmla="*/ 3955646 w 12192000"/>
              <a:gd name="connsiteY436" fmla="*/ 871285 h 6858000"/>
              <a:gd name="connsiteX437" fmla="*/ 4008803 w 12192000"/>
              <a:gd name="connsiteY437" fmla="*/ 829920 h 6858000"/>
              <a:gd name="connsiteX438" fmla="*/ 4091493 w 12192000"/>
              <a:gd name="connsiteY438" fmla="*/ 770825 h 6858000"/>
              <a:gd name="connsiteX439" fmla="*/ 4185995 w 12192000"/>
              <a:gd name="connsiteY439" fmla="*/ 711731 h 6858000"/>
              <a:gd name="connsiteX440" fmla="*/ 4233247 w 12192000"/>
              <a:gd name="connsiteY440" fmla="*/ 682182 h 6858000"/>
              <a:gd name="connsiteX441" fmla="*/ 4280498 w 12192000"/>
              <a:gd name="connsiteY441" fmla="*/ 652635 h 6858000"/>
              <a:gd name="connsiteX442" fmla="*/ 4369094 w 12192000"/>
              <a:gd name="connsiteY442" fmla="*/ 611268 h 6858000"/>
              <a:gd name="connsiteX443" fmla="*/ 4434064 w 12192000"/>
              <a:gd name="connsiteY443" fmla="*/ 581720 h 6858000"/>
              <a:gd name="connsiteX444" fmla="*/ 4457690 w 12192000"/>
              <a:gd name="connsiteY444" fmla="*/ 569902 h 6858000"/>
              <a:gd name="connsiteX445" fmla="*/ 5620098 w 12192000"/>
              <a:gd name="connsiteY445" fmla="*/ 396859 h 6858000"/>
              <a:gd name="connsiteX446" fmla="*/ 5444922 w 12192000"/>
              <a:gd name="connsiteY446" fmla="*/ 398093 h 6858000"/>
              <a:gd name="connsiteX447" fmla="*/ 4824296 w 12192000"/>
              <a:gd name="connsiteY447" fmla="*/ 510512 h 6858000"/>
              <a:gd name="connsiteX448" fmla="*/ 4901136 w 12192000"/>
              <a:gd name="connsiteY448" fmla="*/ 492761 h 6858000"/>
              <a:gd name="connsiteX449" fmla="*/ 4972063 w 12192000"/>
              <a:gd name="connsiteY449" fmla="*/ 480928 h 6858000"/>
              <a:gd name="connsiteX450" fmla="*/ 5108012 w 12192000"/>
              <a:gd name="connsiteY450" fmla="*/ 457262 h 6858000"/>
              <a:gd name="connsiteX451" fmla="*/ 5338529 w 12192000"/>
              <a:gd name="connsiteY451" fmla="*/ 433595 h 6858000"/>
              <a:gd name="connsiteX452" fmla="*/ 5456744 w 12192000"/>
              <a:gd name="connsiteY452" fmla="*/ 427677 h 6858000"/>
              <a:gd name="connsiteX453" fmla="*/ 5574959 w 12192000"/>
              <a:gd name="connsiteY453" fmla="*/ 421762 h 6858000"/>
              <a:gd name="connsiteX454" fmla="*/ 5704995 w 12192000"/>
              <a:gd name="connsiteY454" fmla="*/ 421762 h 6858000"/>
              <a:gd name="connsiteX455" fmla="*/ 5858674 w 12192000"/>
              <a:gd name="connsiteY455" fmla="*/ 427677 h 6858000"/>
              <a:gd name="connsiteX456" fmla="*/ 5740460 w 12192000"/>
              <a:gd name="connsiteY456" fmla="*/ 439511 h 6858000"/>
              <a:gd name="connsiteX457" fmla="*/ 5675441 w 12192000"/>
              <a:gd name="connsiteY457" fmla="*/ 439511 h 6858000"/>
              <a:gd name="connsiteX458" fmla="*/ 5610424 w 12192000"/>
              <a:gd name="connsiteY458" fmla="*/ 445427 h 6858000"/>
              <a:gd name="connsiteX459" fmla="*/ 5515853 w 12192000"/>
              <a:gd name="connsiteY459" fmla="*/ 451345 h 6858000"/>
              <a:gd name="connsiteX460" fmla="*/ 5403548 w 12192000"/>
              <a:gd name="connsiteY460" fmla="*/ 457262 h 6858000"/>
              <a:gd name="connsiteX461" fmla="*/ 5291243 w 12192000"/>
              <a:gd name="connsiteY461" fmla="*/ 469094 h 6858000"/>
              <a:gd name="connsiteX462" fmla="*/ 5173028 w 12192000"/>
              <a:gd name="connsiteY462" fmla="*/ 480928 h 6858000"/>
              <a:gd name="connsiteX463" fmla="*/ 5054813 w 12192000"/>
              <a:gd name="connsiteY463" fmla="*/ 504594 h 6858000"/>
              <a:gd name="connsiteX464" fmla="*/ 4930689 w 12192000"/>
              <a:gd name="connsiteY464" fmla="*/ 528261 h 6858000"/>
              <a:gd name="connsiteX465" fmla="*/ 4812474 w 12192000"/>
              <a:gd name="connsiteY465" fmla="*/ 557846 h 6858000"/>
              <a:gd name="connsiteX466" fmla="*/ 4753366 w 12192000"/>
              <a:gd name="connsiteY466" fmla="*/ 575595 h 6858000"/>
              <a:gd name="connsiteX467" fmla="*/ 4694260 w 12192000"/>
              <a:gd name="connsiteY467" fmla="*/ 599263 h 6858000"/>
              <a:gd name="connsiteX468" fmla="*/ 4576045 w 12192000"/>
              <a:gd name="connsiteY468" fmla="*/ 640681 h 6858000"/>
              <a:gd name="connsiteX469" fmla="*/ 4156381 w 12192000"/>
              <a:gd name="connsiteY469" fmla="*/ 853682 h 6858000"/>
              <a:gd name="connsiteX470" fmla="*/ 4067721 w 12192000"/>
              <a:gd name="connsiteY470" fmla="*/ 918767 h 6858000"/>
              <a:gd name="connsiteX471" fmla="*/ 4026346 w 12192000"/>
              <a:gd name="connsiteY471" fmla="*/ 948350 h 6858000"/>
              <a:gd name="connsiteX472" fmla="*/ 3984970 w 12192000"/>
              <a:gd name="connsiteY472" fmla="*/ 977933 h 6858000"/>
              <a:gd name="connsiteX473" fmla="*/ 3908131 w 12192000"/>
              <a:gd name="connsiteY473" fmla="*/ 1037100 h 6858000"/>
              <a:gd name="connsiteX474" fmla="*/ 3843113 w 12192000"/>
              <a:gd name="connsiteY474" fmla="*/ 1102186 h 6858000"/>
              <a:gd name="connsiteX475" fmla="*/ 3695344 w 12192000"/>
              <a:gd name="connsiteY475" fmla="*/ 1273770 h 6858000"/>
              <a:gd name="connsiteX476" fmla="*/ 3612594 w 12192000"/>
              <a:gd name="connsiteY476" fmla="*/ 1386190 h 6858000"/>
              <a:gd name="connsiteX477" fmla="*/ 3529844 w 12192000"/>
              <a:gd name="connsiteY477" fmla="*/ 1510438 h 6858000"/>
              <a:gd name="connsiteX478" fmla="*/ 3275683 w 12192000"/>
              <a:gd name="connsiteY478" fmla="*/ 2078445 h 6858000"/>
              <a:gd name="connsiteX479" fmla="*/ 3238556 w 12192000"/>
              <a:gd name="connsiteY479" fmla="*/ 2214160 h 6858000"/>
              <a:gd name="connsiteX480" fmla="*/ 3224787 w 12192000"/>
              <a:gd name="connsiteY480" fmla="*/ 2280525 h 6858000"/>
              <a:gd name="connsiteX481" fmla="*/ 3215089 w 12192000"/>
              <a:gd name="connsiteY481" fmla="*/ 2297501 h 6858000"/>
              <a:gd name="connsiteX482" fmla="*/ 3179606 w 12192000"/>
              <a:gd name="connsiteY482" fmla="*/ 2386231 h 6858000"/>
              <a:gd name="connsiteX483" fmla="*/ 3138211 w 12192000"/>
              <a:gd name="connsiteY483" fmla="*/ 2474962 h 6858000"/>
              <a:gd name="connsiteX484" fmla="*/ 3108643 w 12192000"/>
              <a:gd name="connsiteY484" fmla="*/ 2563692 h 6858000"/>
              <a:gd name="connsiteX485" fmla="*/ 3079073 w 12192000"/>
              <a:gd name="connsiteY485" fmla="*/ 2658338 h 6858000"/>
              <a:gd name="connsiteX486" fmla="*/ 3031765 w 12192000"/>
              <a:gd name="connsiteY486" fmla="*/ 2741154 h 6858000"/>
              <a:gd name="connsiteX487" fmla="*/ 2960800 w 12192000"/>
              <a:gd name="connsiteY487" fmla="*/ 3096076 h 6858000"/>
              <a:gd name="connsiteX488" fmla="*/ 2950379 w 12192000"/>
              <a:gd name="connsiteY488" fmla="*/ 3313603 h 6858000"/>
              <a:gd name="connsiteX489" fmla="*/ 2895749 w 12192000"/>
              <a:gd name="connsiteY489" fmla="*/ 3474659 h 6858000"/>
              <a:gd name="connsiteX490" fmla="*/ 2883921 w 12192000"/>
              <a:gd name="connsiteY490" fmla="*/ 3581136 h 6858000"/>
              <a:gd name="connsiteX491" fmla="*/ 2872094 w 12192000"/>
              <a:gd name="connsiteY491" fmla="*/ 3634374 h 6858000"/>
              <a:gd name="connsiteX492" fmla="*/ 2866181 w 12192000"/>
              <a:gd name="connsiteY492" fmla="*/ 3687613 h 6858000"/>
              <a:gd name="connsiteX493" fmla="*/ 2854354 w 12192000"/>
              <a:gd name="connsiteY493" fmla="*/ 3794089 h 6858000"/>
              <a:gd name="connsiteX494" fmla="*/ 2848440 w 12192000"/>
              <a:gd name="connsiteY494" fmla="*/ 3906482 h 6858000"/>
              <a:gd name="connsiteX495" fmla="*/ 2842526 w 12192000"/>
              <a:gd name="connsiteY495" fmla="*/ 4018874 h 6858000"/>
              <a:gd name="connsiteX496" fmla="*/ 2842526 w 12192000"/>
              <a:gd name="connsiteY496" fmla="*/ 4131266 h 6858000"/>
              <a:gd name="connsiteX497" fmla="*/ 2854354 w 12192000"/>
              <a:gd name="connsiteY497" fmla="*/ 4249573 h 6858000"/>
              <a:gd name="connsiteX498" fmla="*/ 2860267 w 12192000"/>
              <a:gd name="connsiteY498" fmla="*/ 4308727 h 6858000"/>
              <a:gd name="connsiteX499" fmla="*/ 2866181 w 12192000"/>
              <a:gd name="connsiteY499" fmla="*/ 4367880 h 6858000"/>
              <a:gd name="connsiteX500" fmla="*/ 2878008 w 12192000"/>
              <a:gd name="connsiteY500" fmla="*/ 4427034 h 6858000"/>
              <a:gd name="connsiteX501" fmla="*/ 2883921 w 12192000"/>
              <a:gd name="connsiteY501" fmla="*/ 4456611 h 6858000"/>
              <a:gd name="connsiteX502" fmla="*/ 2889835 w 12192000"/>
              <a:gd name="connsiteY502" fmla="*/ 4486188 h 6858000"/>
              <a:gd name="connsiteX503" fmla="*/ 3315622 w 12192000"/>
              <a:gd name="connsiteY503" fmla="*/ 5397156 h 6858000"/>
              <a:gd name="connsiteX504" fmla="*/ 4090316 w 12192000"/>
              <a:gd name="connsiteY504" fmla="*/ 6047846 h 6858000"/>
              <a:gd name="connsiteX505" fmla="*/ 4303209 w 12192000"/>
              <a:gd name="connsiteY505" fmla="*/ 6160238 h 6858000"/>
              <a:gd name="connsiteX506" fmla="*/ 4527928 w 12192000"/>
              <a:gd name="connsiteY506" fmla="*/ 6248968 h 6858000"/>
              <a:gd name="connsiteX507" fmla="*/ 4746734 w 12192000"/>
              <a:gd name="connsiteY507" fmla="*/ 6319954 h 6858000"/>
              <a:gd name="connsiteX508" fmla="*/ 4965542 w 12192000"/>
              <a:gd name="connsiteY508" fmla="*/ 6373192 h 6858000"/>
              <a:gd name="connsiteX509" fmla="*/ 4652115 w 12192000"/>
              <a:gd name="connsiteY509" fmla="*/ 6272631 h 6858000"/>
              <a:gd name="connsiteX510" fmla="*/ 4527928 w 12192000"/>
              <a:gd name="connsiteY510" fmla="*/ 6219392 h 6858000"/>
              <a:gd name="connsiteX511" fmla="*/ 4415568 w 12192000"/>
              <a:gd name="connsiteY511" fmla="*/ 6166154 h 6858000"/>
              <a:gd name="connsiteX512" fmla="*/ 4131711 w 12192000"/>
              <a:gd name="connsiteY512" fmla="*/ 6018269 h 6858000"/>
              <a:gd name="connsiteX513" fmla="*/ 3717753 w 12192000"/>
              <a:gd name="connsiteY513" fmla="*/ 5722501 h 6858000"/>
              <a:gd name="connsiteX514" fmla="*/ 4131711 w 12192000"/>
              <a:gd name="connsiteY514" fmla="*/ 5982777 h 6858000"/>
              <a:gd name="connsiteX515" fmla="*/ 4581152 w 12192000"/>
              <a:gd name="connsiteY515" fmla="*/ 6201646 h 6858000"/>
              <a:gd name="connsiteX516" fmla="*/ 5083816 w 12192000"/>
              <a:gd name="connsiteY516" fmla="*/ 6373192 h 6858000"/>
              <a:gd name="connsiteX517" fmla="*/ 5349192 w 12192000"/>
              <a:gd name="connsiteY517" fmla="*/ 6426431 h 6858000"/>
              <a:gd name="connsiteX518" fmla="*/ 5515328 w 12192000"/>
              <a:gd name="connsiteY518" fmla="*/ 6447589 h 6858000"/>
              <a:gd name="connsiteX519" fmla="*/ 5529559 w 12192000"/>
              <a:gd name="connsiteY519" fmla="*/ 6450092 h 6858000"/>
              <a:gd name="connsiteX520" fmla="*/ 5627875 w 12192000"/>
              <a:gd name="connsiteY520" fmla="*/ 6461922 h 6858000"/>
              <a:gd name="connsiteX521" fmla="*/ 5515328 w 12192000"/>
              <a:gd name="connsiteY521" fmla="*/ 6447589 h 6858000"/>
              <a:gd name="connsiteX522" fmla="*/ 5462292 w 12192000"/>
              <a:gd name="connsiteY522" fmla="*/ 6438261 h 6858000"/>
              <a:gd name="connsiteX523" fmla="*/ 5409068 w 12192000"/>
              <a:gd name="connsiteY523" fmla="*/ 6426431 h 6858000"/>
              <a:gd name="connsiteX524" fmla="*/ 5562825 w 12192000"/>
              <a:gd name="connsiteY524" fmla="*/ 6432346 h 6858000"/>
              <a:gd name="connsiteX525" fmla="*/ 5728409 w 12192000"/>
              <a:gd name="connsiteY525" fmla="*/ 6438261 h 6858000"/>
              <a:gd name="connsiteX526" fmla="*/ 5929474 w 12192000"/>
              <a:gd name="connsiteY526" fmla="*/ 6444176 h 6858000"/>
              <a:gd name="connsiteX527" fmla="*/ 6349346 w 12192000"/>
              <a:gd name="connsiteY527" fmla="*/ 6414599 h 6858000"/>
              <a:gd name="connsiteX528" fmla="*/ 7171350 w 12192000"/>
              <a:gd name="connsiteY528" fmla="*/ 6237138 h 6858000"/>
              <a:gd name="connsiteX529" fmla="*/ 7620790 w 12192000"/>
              <a:gd name="connsiteY529" fmla="*/ 6047846 h 6858000"/>
              <a:gd name="connsiteX530" fmla="*/ 8052490 w 12192000"/>
              <a:gd name="connsiteY530" fmla="*/ 5769824 h 6858000"/>
              <a:gd name="connsiteX531" fmla="*/ 8442794 w 12192000"/>
              <a:gd name="connsiteY531" fmla="*/ 5414902 h 6858000"/>
              <a:gd name="connsiteX532" fmla="*/ 8768046 w 12192000"/>
              <a:gd name="connsiteY532" fmla="*/ 4983079 h 6858000"/>
              <a:gd name="connsiteX533" fmla="*/ 9170177 w 12192000"/>
              <a:gd name="connsiteY533" fmla="*/ 4012958 h 6858000"/>
              <a:gd name="connsiteX534" fmla="*/ 9258883 w 12192000"/>
              <a:gd name="connsiteY534" fmla="*/ 3385929 h 6858000"/>
              <a:gd name="connsiteX535" fmla="*/ 9199746 w 12192000"/>
              <a:gd name="connsiteY535" fmla="*/ 2575522 h 6858000"/>
              <a:gd name="connsiteX536" fmla="*/ 9176091 w 12192000"/>
              <a:gd name="connsiteY536" fmla="*/ 2480877 h 6858000"/>
              <a:gd name="connsiteX537" fmla="*/ 9152436 w 12192000"/>
              <a:gd name="connsiteY537" fmla="*/ 2392146 h 6858000"/>
              <a:gd name="connsiteX538" fmla="*/ 9116955 w 12192000"/>
              <a:gd name="connsiteY538" fmla="*/ 2303416 h 6858000"/>
              <a:gd name="connsiteX539" fmla="*/ 9105126 w 12192000"/>
              <a:gd name="connsiteY539" fmla="*/ 2262008 h 6858000"/>
              <a:gd name="connsiteX540" fmla="*/ 9087386 w 12192000"/>
              <a:gd name="connsiteY540" fmla="*/ 2226517 h 6858000"/>
              <a:gd name="connsiteX541" fmla="*/ 9057818 w 12192000"/>
              <a:gd name="connsiteY541" fmla="*/ 2149616 h 6858000"/>
              <a:gd name="connsiteX542" fmla="*/ 9022336 w 12192000"/>
              <a:gd name="connsiteY542" fmla="*/ 2084547 h 6858000"/>
              <a:gd name="connsiteX543" fmla="*/ 8957284 w 12192000"/>
              <a:gd name="connsiteY543" fmla="*/ 1972155 h 6858000"/>
              <a:gd name="connsiteX544" fmla="*/ 8862666 w 12192000"/>
              <a:gd name="connsiteY544" fmla="*/ 1836102 h 6858000"/>
              <a:gd name="connsiteX545" fmla="*/ 8850838 w 12192000"/>
              <a:gd name="connsiteY545" fmla="*/ 1824270 h 6858000"/>
              <a:gd name="connsiteX546" fmla="*/ 8856752 w 12192000"/>
              <a:gd name="connsiteY546" fmla="*/ 1853848 h 6858000"/>
              <a:gd name="connsiteX547" fmla="*/ 8519670 w 12192000"/>
              <a:gd name="connsiteY547" fmla="*/ 1469348 h 6858000"/>
              <a:gd name="connsiteX548" fmla="*/ 8377743 w 12192000"/>
              <a:gd name="connsiteY548" fmla="*/ 1345126 h 6858000"/>
              <a:gd name="connsiteX549" fmla="*/ 8247642 w 12192000"/>
              <a:gd name="connsiteY549" fmla="*/ 1238649 h 6858000"/>
              <a:gd name="connsiteX550" fmla="*/ 8117540 w 12192000"/>
              <a:gd name="connsiteY550" fmla="*/ 1149919 h 6858000"/>
              <a:gd name="connsiteX551" fmla="*/ 7981526 w 12192000"/>
              <a:gd name="connsiteY551" fmla="*/ 1073018 h 6858000"/>
              <a:gd name="connsiteX552" fmla="*/ 7904647 w 12192000"/>
              <a:gd name="connsiteY552" fmla="*/ 1031612 h 6858000"/>
              <a:gd name="connsiteX553" fmla="*/ 7821855 w 12192000"/>
              <a:gd name="connsiteY553" fmla="*/ 990204 h 6858000"/>
              <a:gd name="connsiteX554" fmla="*/ 7727236 w 12192000"/>
              <a:gd name="connsiteY554" fmla="*/ 948796 h 6858000"/>
              <a:gd name="connsiteX555" fmla="*/ 7620790 w 12192000"/>
              <a:gd name="connsiteY555" fmla="*/ 913303 h 6858000"/>
              <a:gd name="connsiteX556" fmla="*/ 7600883 w 12192000"/>
              <a:gd name="connsiteY556" fmla="*/ 908332 h 6858000"/>
              <a:gd name="connsiteX557" fmla="*/ 7562663 w 12192000"/>
              <a:gd name="connsiteY557" fmla="*/ 877848 h 6858000"/>
              <a:gd name="connsiteX558" fmla="*/ 7437922 w 12192000"/>
              <a:gd name="connsiteY558" fmla="*/ 788234 h 6858000"/>
              <a:gd name="connsiteX559" fmla="*/ 7202291 w 12192000"/>
              <a:gd name="connsiteY559" fmla="*/ 642484 h 6858000"/>
              <a:gd name="connsiteX560" fmla="*/ 7191449 w 12192000"/>
              <a:gd name="connsiteY560" fmla="*/ 636780 h 6858000"/>
              <a:gd name="connsiteX561" fmla="*/ 7189733 w 12192000"/>
              <a:gd name="connsiteY561" fmla="*/ 634345 h 6858000"/>
              <a:gd name="connsiteX562" fmla="*/ 7148369 w 12192000"/>
              <a:gd name="connsiteY562" fmla="*/ 610671 h 6858000"/>
              <a:gd name="connsiteX563" fmla="*/ 7006547 w 12192000"/>
              <a:gd name="connsiteY563" fmla="*/ 545564 h 6858000"/>
              <a:gd name="connsiteX564" fmla="*/ 7098048 w 12192000"/>
              <a:gd name="connsiteY564" fmla="*/ 587642 h 6858000"/>
              <a:gd name="connsiteX565" fmla="*/ 7191449 w 12192000"/>
              <a:gd name="connsiteY565" fmla="*/ 636780 h 6858000"/>
              <a:gd name="connsiteX566" fmla="*/ 7198598 w 12192000"/>
              <a:gd name="connsiteY566" fmla="*/ 646923 h 6858000"/>
              <a:gd name="connsiteX567" fmla="*/ 7225189 w 12192000"/>
              <a:gd name="connsiteY567" fmla="*/ 663940 h 6858000"/>
              <a:gd name="connsiteX568" fmla="*/ 7272463 w 12192000"/>
              <a:gd name="connsiteY568" fmla="*/ 711290 h 6858000"/>
              <a:gd name="connsiteX569" fmla="*/ 7331555 w 12192000"/>
              <a:gd name="connsiteY569" fmla="*/ 746802 h 6858000"/>
              <a:gd name="connsiteX570" fmla="*/ 7402466 w 12192000"/>
              <a:gd name="connsiteY570" fmla="*/ 800072 h 6858000"/>
              <a:gd name="connsiteX571" fmla="*/ 7484456 w 12192000"/>
              <a:gd name="connsiteY571" fmla="*/ 863700 h 6858000"/>
              <a:gd name="connsiteX572" fmla="*/ 7514891 w 12192000"/>
              <a:gd name="connsiteY572" fmla="*/ 886859 h 6858000"/>
              <a:gd name="connsiteX573" fmla="*/ 7290270 w 12192000"/>
              <a:gd name="connsiteY573" fmla="*/ 830765 h 6858000"/>
              <a:gd name="connsiteX574" fmla="*/ 7174588 w 12192000"/>
              <a:gd name="connsiteY574" fmla="*/ 811551 h 6858000"/>
              <a:gd name="connsiteX575" fmla="*/ 7159036 w 12192000"/>
              <a:gd name="connsiteY575" fmla="*/ 800432 h 6858000"/>
              <a:gd name="connsiteX576" fmla="*/ 7105840 w 12192000"/>
              <a:gd name="connsiteY576" fmla="*/ 770847 h 6858000"/>
              <a:gd name="connsiteX577" fmla="*/ 7044469 w 12192000"/>
              <a:gd name="connsiteY577" fmla="*/ 740132 h 6858000"/>
              <a:gd name="connsiteX578" fmla="*/ 7059557 w 12192000"/>
              <a:gd name="connsiteY578" fmla="*/ 740132 h 6858000"/>
              <a:gd name="connsiteX579" fmla="*/ 7071389 w 12192000"/>
              <a:gd name="connsiteY579" fmla="*/ 734185 h 6858000"/>
              <a:gd name="connsiteX580" fmla="*/ 7024803 w 12192000"/>
              <a:gd name="connsiteY580" fmla="*/ 722294 h 6858000"/>
              <a:gd name="connsiteX581" fmla="*/ 7000903 w 12192000"/>
              <a:gd name="connsiteY581" fmla="*/ 718632 h 6858000"/>
              <a:gd name="connsiteX582" fmla="*/ 6910786 w 12192000"/>
              <a:gd name="connsiteY582" fmla="*/ 676181 h 6858000"/>
              <a:gd name="connsiteX583" fmla="*/ 6709821 w 12192000"/>
              <a:gd name="connsiteY583" fmla="*/ 593346 h 6858000"/>
              <a:gd name="connsiteX584" fmla="*/ 6603428 w 12192000"/>
              <a:gd name="connsiteY584" fmla="*/ 563762 h 6858000"/>
              <a:gd name="connsiteX585" fmla="*/ 6556141 w 12192000"/>
              <a:gd name="connsiteY585" fmla="*/ 546012 h 6858000"/>
              <a:gd name="connsiteX586" fmla="*/ 6502945 w 12192000"/>
              <a:gd name="connsiteY586" fmla="*/ 534179 h 6858000"/>
              <a:gd name="connsiteX587" fmla="*/ 6089193 w 12192000"/>
              <a:gd name="connsiteY587" fmla="*/ 463179 h 6858000"/>
              <a:gd name="connsiteX588" fmla="*/ 6101015 w 12192000"/>
              <a:gd name="connsiteY588" fmla="*/ 463179 h 6858000"/>
              <a:gd name="connsiteX589" fmla="*/ 6142389 w 12192000"/>
              <a:gd name="connsiteY589" fmla="*/ 463179 h 6858000"/>
              <a:gd name="connsiteX590" fmla="*/ 6260604 w 12192000"/>
              <a:gd name="connsiteY590" fmla="*/ 475011 h 6858000"/>
              <a:gd name="connsiteX591" fmla="*/ 6378819 w 12192000"/>
              <a:gd name="connsiteY591" fmla="*/ 486845 h 6858000"/>
              <a:gd name="connsiteX592" fmla="*/ 6412722 w 12192000"/>
              <a:gd name="connsiteY592" fmla="*/ 489359 h 6858000"/>
              <a:gd name="connsiteX593" fmla="*/ 6432015 w 12192000"/>
              <a:gd name="connsiteY593" fmla="*/ 492761 h 6858000"/>
              <a:gd name="connsiteX594" fmla="*/ 6418716 w 12192000"/>
              <a:gd name="connsiteY594" fmla="*/ 489802 h 6858000"/>
              <a:gd name="connsiteX595" fmla="*/ 6412722 w 12192000"/>
              <a:gd name="connsiteY595" fmla="*/ 489359 h 6858000"/>
              <a:gd name="connsiteX596" fmla="*/ 6183026 w 12192000"/>
              <a:gd name="connsiteY596" fmla="*/ 448849 h 6858000"/>
              <a:gd name="connsiteX597" fmla="*/ 5620098 w 12192000"/>
              <a:gd name="connsiteY597" fmla="*/ 396859 h 6858000"/>
              <a:gd name="connsiteX598" fmla="*/ 0 w 12192000"/>
              <a:gd name="connsiteY598" fmla="*/ 0 h 6858000"/>
              <a:gd name="connsiteX599" fmla="*/ 12192000 w 12192000"/>
              <a:gd name="connsiteY599" fmla="*/ 0 h 6858000"/>
              <a:gd name="connsiteX600" fmla="*/ 12192000 w 12192000"/>
              <a:gd name="connsiteY600" fmla="*/ 6858000 h 6858000"/>
              <a:gd name="connsiteX601" fmla="*/ 0 w 12192000"/>
              <a:gd name="connsiteY60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12192000" h="6858000">
                <a:moveTo>
                  <a:pt x="7079608" y="6045828"/>
                </a:moveTo>
                <a:lnTo>
                  <a:pt x="7064465" y="6054490"/>
                </a:lnTo>
                <a:lnTo>
                  <a:pt x="7037977" y="6065461"/>
                </a:lnTo>
                <a:lnTo>
                  <a:pt x="6899649" y="6107432"/>
                </a:lnTo>
                <a:lnTo>
                  <a:pt x="6979904" y="6071419"/>
                </a:lnTo>
                <a:close/>
                <a:moveTo>
                  <a:pt x="4600073" y="5849912"/>
                </a:moveTo>
                <a:lnTo>
                  <a:pt x="4839811" y="5985708"/>
                </a:lnTo>
                <a:cubicBezTo>
                  <a:pt x="5029693" y="6079635"/>
                  <a:pt x="5229181" y="6152115"/>
                  <a:pt x="5433100" y="6202408"/>
                </a:cubicBezTo>
                <a:lnTo>
                  <a:pt x="5617565" y="6237471"/>
                </a:lnTo>
                <a:lnTo>
                  <a:pt x="5592393" y="6237138"/>
                </a:lnTo>
                <a:cubicBezTo>
                  <a:pt x="5516993" y="6231223"/>
                  <a:pt x="5445659" y="6223830"/>
                  <a:pt x="5378021" y="6215141"/>
                </a:cubicBezTo>
                <a:lnTo>
                  <a:pt x="5216088" y="6190065"/>
                </a:lnTo>
                <a:lnTo>
                  <a:pt x="5173028" y="6172823"/>
                </a:lnTo>
                <a:cubicBezTo>
                  <a:pt x="5161207" y="6166907"/>
                  <a:pt x="5143474" y="6160990"/>
                  <a:pt x="5131653" y="6155074"/>
                </a:cubicBezTo>
                <a:cubicBezTo>
                  <a:pt x="5113922" y="6149156"/>
                  <a:pt x="5102100" y="6143240"/>
                  <a:pt x="5084368" y="6131407"/>
                </a:cubicBezTo>
                <a:cubicBezTo>
                  <a:pt x="5054813" y="6119573"/>
                  <a:pt x="5025261" y="6107740"/>
                  <a:pt x="4989797" y="6089990"/>
                </a:cubicBezTo>
                <a:cubicBezTo>
                  <a:pt x="4960242" y="6072239"/>
                  <a:pt x="4924778" y="6060406"/>
                  <a:pt x="4895224" y="6042656"/>
                </a:cubicBezTo>
                <a:cubicBezTo>
                  <a:pt x="4859759" y="6024905"/>
                  <a:pt x="4830207" y="6001238"/>
                  <a:pt x="4794742" y="5983489"/>
                </a:cubicBezTo>
                <a:cubicBezTo>
                  <a:pt x="4759277" y="5959822"/>
                  <a:pt x="4729724" y="5942071"/>
                  <a:pt x="4694260" y="5918404"/>
                </a:cubicBezTo>
                <a:close/>
                <a:moveTo>
                  <a:pt x="4306757" y="5594858"/>
                </a:moveTo>
                <a:lnTo>
                  <a:pt x="4373418" y="5660472"/>
                </a:lnTo>
                <a:cubicBezTo>
                  <a:pt x="4446931" y="5728885"/>
                  <a:pt x="4519708" y="5789161"/>
                  <a:pt x="4590267" y="5842782"/>
                </a:cubicBezTo>
                <a:lnTo>
                  <a:pt x="4600073" y="5849912"/>
                </a:lnTo>
                <a:lnTo>
                  <a:pt x="4562837" y="5828821"/>
                </a:lnTo>
                <a:lnTo>
                  <a:pt x="4323360" y="5654316"/>
                </a:lnTo>
                <a:lnTo>
                  <a:pt x="4321190" y="5650891"/>
                </a:lnTo>
                <a:lnTo>
                  <a:pt x="4313527" y="5640889"/>
                </a:lnTo>
                <a:lnTo>
                  <a:pt x="4320868" y="5641335"/>
                </a:lnTo>
                <a:cubicBezTo>
                  <a:pt x="4332226" y="5638838"/>
                  <a:pt x="4327794" y="5625527"/>
                  <a:pt x="4310061" y="5598901"/>
                </a:cubicBezTo>
                <a:close/>
                <a:moveTo>
                  <a:pt x="3943582" y="5270411"/>
                </a:moveTo>
                <a:lnTo>
                  <a:pt x="4081063" y="5390329"/>
                </a:lnTo>
                <a:lnTo>
                  <a:pt x="4209337" y="5484186"/>
                </a:lnTo>
                <a:lnTo>
                  <a:pt x="4215490" y="5492399"/>
                </a:lnTo>
                <a:cubicBezTo>
                  <a:pt x="4233222" y="5504233"/>
                  <a:pt x="4245044" y="5521984"/>
                  <a:pt x="4256865" y="5533817"/>
                </a:cubicBezTo>
                <a:lnTo>
                  <a:pt x="4306757" y="5594858"/>
                </a:lnTo>
                <a:lnTo>
                  <a:pt x="4262775" y="5551567"/>
                </a:lnTo>
                <a:cubicBezTo>
                  <a:pt x="4236177" y="5542692"/>
                  <a:pt x="4271642" y="5587068"/>
                  <a:pt x="4301196" y="5624787"/>
                </a:cubicBezTo>
                <a:lnTo>
                  <a:pt x="4313527" y="5640889"/>
                </a:lnTo>
                <a:lnTo>
                  <a:pt x="4304151" y="5640317"/>
                </a:lnTo>
                <a:lnTo>
                  <a:pt x="4323360" y="5654316"/>
                </a:lnTo>
                <a:lnTo>
                  <a:pt x="4332595" y="5668885"/>
                </a:lnTo>
                <a:cubicBezTo>
                  <a:pt x="4335921" y="5676928"/>
                  <a:pt x="4329271" y="5675818"/>
                  <a:pt x="4304151" y="5658068"/>
                </a:cubicBezTo>
                <a:cubicBezTo>
                  <a:pt x="4286418" y="5634401"/>
                  <a:pt x="4262775" y="5616652"/>
                  <a:pt x="4245044" y="5598901"/>
                </a:cubicBezTo>
                <a:cubicBezTo>
                  <a:pt x="4227311" y="5581150"/>
                  <a:pt x="4209579" y="5563400"/>
                  <a:pt x="4191846" y="5545651"/>
                </a:cubicBezTo>
                <a:cubicBezTo>
                  <a:pt x="4162292" y="5516066"/>
                  <a:pt x="4132740" y="5486483"/>
                  <a:pt x="4109096" y="5462816"/>
                </a:cubicBezTo>
                <a:cubicBezTo>
                  <a:pt x="4085453" y="5433232"/>
                  <a:pt x="4061810" y="5409565"/>
                  <a:pt x="4044079" y="5385898"/>
                </a:cubicBezTo>
                <a:cubicBezTo>
                  <a:pt x="4020435" y="5362231"/>
                  <a:pt x="4002703" y="5338564"/>
                  <a:pt x="3979060" y="5314897"/>
                </a:cubicBezTo>
                <a:close/>
                <a:moveTo>
                  <a:pt x="8873940" y="4913137"/>
                </a:moveTo>
                <a:cubicBezTo>
                  <a:pt x="8850248" y="4948647"/>
                  <a:pt x="8826555" y="4978237"/>
                  <a:pt x="8808786" y="5013745"/>
                </a:cubicBezTo>
                <a:cubicBezTo>
                  <a:pt x="8796940" y="5031500"/>
                  <a:pt x="8785093" y="5049255"/>
                  <a:pt x="8773246" y="5067010"/>
                </a:cubicBezTo>
                <a:cubicBezTo>
                  <a:pt x="8761401" y="5084763"/>
                  <a:pt x="8749554" y="5102518"/>
                  <a:pt x="8737708" y="5120273"/>
                </a:cubicBezTo>
                <a:cubicBezTo>
                  <a:pt x="8714016" y="5155781"/>
                  <a:pt x="8690322" y="5191290"/>
                  <a:pt x="8660706" y="5220880"/>
                </a:cubicBezTo>
                <a:cubicBezTo>
                  <a:pt x="8637013" y="5256389"/>
                  <a:pt x="8613321" y="5285980"/>
                  <a:pt x="8589628" y="5321488"/>
                </a:cubicBezTo>
                <a:cubicBezTo>
                  <a:pt x="8571859" y="5339243"/>
                  <a:pt x="8560012" y="5351079"/>
                  <a:pt x="8548166" y="5368834"/>
                </a:cubicBezTo>
                <a:cubicBezTo>
                  <a:pt x="8536318" y="5386588"/>
                  <a:pt x="8524474" y="5398424"/>
                  <a:pt x="8512626" y="5416179"/>
                </a:cubicBezTo>
                <a:cubicBezTo>
                  <a:pt x="8483010" y="5445769"/>
                  <a:pt x="8459318" y="5469441"/>
                  <a:pt x="8435624" y="5499032"/>
                </a:cubicBezTo>
                <a:cubicBezTo>
                  <a:pt x="8388239" y="5552296"/>
                  <a:pt x="8340854" y="5599641"/>
                  <a:pt x="8305315" y="5641067"/>
                </a:cubicBezTo>
                <a:cubicBezTo>
                  <a:pt x="8305315" y="5641067"/>
                  <a:pt x="8311238" y="5635149"/>
                  <a:pt x="8323085" y="5623314"/>
                </a:cubicBezTo>
                <a:cubicBezTo>
                  <a:pt x="8334932" y="5611477"/>
                  <a:pt x="8352700" y="5599641"/>
                  <a:pt x="8370470" y="5587804"/>
                </a:cubicBezTo>
                <a:cubicBezTo>
                  <a:pt x="8400086" y="5558214"/>
                  <a:pt x="8435624" y="5528623"/>
                  <a:pt x="8435624" y="5528623"/>
                </a:cubicBezTo>
                <a:cubicBezTo>
                  <a:pt x="8435624" y="5528623"/>
                  <a:pt x="8441548" y="5522704"/>
                  <a:pt x="8453394" y="5504951"/>
                </a:cubicBezTo>
                <a:cubicBezTo>
                  <a:pt x="8471164" y="5493114"/>
                  <a:pt x="8488933" y="5469441"/>
                  <a:pt x="8512626" y="5439851"/>
                </a:cubicBezTo>
                <a:cubicBezTo>
                  <a:pt x="8560012" y="5386588"/>
                  <a:pt x="8619244" y="5309653"/>
                  <a:pt x="8672552" y="5232716"/>
                </a:cubicBezTo>
                <a:cubicBezTo>
                  <a:pt x="8725861" y="5155781"/>
                  <a:pt x="8779170" y="5078845"/>
                  <a:pt x="8814708" y="5013745"/>
                </a:cubicBezTo>
                <a:cubicBezTo>
                  <a:pt x="8832478" y="4984155"/>
                  <a:pt x="8850248" y="4960483"/>
                  <a:pt x="8856172" y="4942728"/>
                </a:cubicBezTo>
                <a:cubicBezTo>
                  <a:pt x="8868018" y="4924974"/>
                  <a:pt x="8873940" y="4913137"/>
                  <a:pt x="8873940" y="4913137"/>
                </a:cubicBezTo>
                <a:close/>
                <a:moveTo>
                  <a:pt x="8717384" y="4618346"/>
                </a:moveTo>
                <a:lnTo>
                  <a:pt x="8717042" y="4619284"/>
                </a:lnTo>
                <a:lnTo>
                  <a:pt x="8714445" y="4625011"/>
                </a:lnTo>
                <a:close/>
                <a:moveTo>
                  <a:pt x="3249902" y="4525252"/>
                </a:moveTo>
                <a:lnTo>
                  <a:pt x="3333363" y="4687311"/>
                </a:lnTo>
                <a:cubicBezTo>
                  <a:pt x="3368844" y="4752380"/>
                  <a:pt x="3404327" y="4823364"/>
                  <a:pt x="3451636" y="4882519"/>
                </a:cubicBezTo>
                <a:cubicBezTo>
                  <a:pt x="3510774" y="4983079"/>
                  <a:pt x="3510774" y="4983079"/>
                  <a:pt x="3510774" y="4983079"/>
                </a:cubicBezTo>
                <a:cubicBezTo>
                  <a:pt x="3540342" y="5030402"/>
                  <a:pt x="3540342" y="5030402"/>
                  <a:pt x="3540342" y="5030402"/>
                </a:cubicBezTo>
                <a:cubicBezTo>
                  <a:pt x="3575823" y="5077726"/>
                  <a:pt x="3575823" y="5077726"/>
                  <a:pt x="3575823" y="5077726"/>
                </a:cubicBezTo>
                <a:cubicBezTo>
                  <a:pt x="3599479" y="5107302"/>
                  <a:pt x="3617220" y="5136879"/>
                  <a:pt x="3640875" y="5166457"/>
                </a:cubicBezTo>
                <a:cubicBezTo>
                  <a:pt x="3664529" y="5201948"/>
                  <a:pt x="3688185" y="5225609"/>
                  <a:pt x="3711839" y="5255187"/>
                </a:cubicBezTo>
                <a:cubicBezTo>
                  <a:pt x="3735494" y="5284764"/>
                  <a:pt x="3759148" y="5314340"/>
                  <a:pt x="3782802" y="5343918"/>
                </a:cubicBezTo>
                <a:cubicBezTo>
                  <a:pt x="3806458" y="5367579"/>
                  <a:pt x="3836026" y="5391241"/>
                  <a:pt x="3859681" y="5420817"/>
                </a:cubicBezTo>
                <a:cubicBezTo>
                  <a:pt x="4006045" y="5571659"/>
                  <a:pt x="4152409" y="5685899"/>
                  <a:pt x="4266340" y="5766035"/>
                </a:cubicBezTo>
                <a:lnTo>
                  <a:pt x="4315073" y="5798960"/>
                </a:lnTo>
                <a:lnTo>
                  <a:pt x="4327794" y="5811904"/>
                </a:lnTo>
                <a:cubicBezTo>
                  <a:pt x="4376558" y="5853320"/>
                  <a:pt x="4426430" y="5893259"/>
                  <a:pt x="4477410" y="5931440"/>
                </a:cubicBezTo>
                <a:lnTo>
                  <a:pt x="4594425" y="6013060"/>
                </a:lnTo>
                <a:lnTo>
                  <a:pt x="4492353" y="5968913"/>
                </a:lnTo>
                <a:cubicBezTo>
                  <a:pt x="4458812" y="5953571"/>
                  <a:pt x="4427395" y="5938413"/>
                  <a:pt x="4397827" y="5923624"/>
                </a:cubicBezTo>
                <a:cubicBezTo>
                  <a:pt x="4344604" y="5888131"/>
                  <a:pt x="4291381" y="5864470"/>
                  <a:pt x="4244071" y="5834893"/>
                </a:cubicBezTo>
                <a:cubicBezTo>
                  <a:pt x="4220417" y="5817147"/>
                  <a:pt x="4196762" y="5805316"/>
                  <a:pt x="4179021" y="5793486"/>
                </a:cubicBezTo>
                <a:cubicBezTo>
                  <a:pt x="4155365" y="5775739"/>
                  <a:pt x="4137625" y="5763909"/>
                  <a:pt x="4119884" y="5752078"/>
                </a:cubicBezTo>
                <a:cubicBezTo>
                  <a:pt x="4084402" y="5722501"/>
                  <a:pt x="4048919" y="5698840"/>
                  <a:pt x="4019351" y="5669262"/>
                </a:cubicBezTo>
                <a:cubicBezTo>
                  <a:pt x="3989783" y="5645601"/>
                  <a:pt x="3960214" y="5621939"/>
                  <a:pt x="3936559" y="5592363"/>
                </a:cubicBezTo>
                <a:cubicBezTo>
                  <a:pt x="3906991" y="5568702"/>
                  <a:pt x="3883337" y="5539124"/>
                  <a:pt x="3853767" y="5515462"/>
                </a:cubicBezTo>
                <a:cubicBezTo>
                  <a:pt x="3824199" y="5485886"/>
                  <a:pt x="3800545" y="5456310"/>
                  <a:pt x="3770975" y="5420817"/>
                </a:cubicBezTo>
                <a:cubicBezTo>
                  <a:pt x="3741407" y="5391241"/>
                  <a:pt x="3711839" y="5349833"/>
                  <a:pt x="3676356" y="5314340"/>
                </a:cubicBezTo>
                <a:cubicBezTo>
                  <a:pt x="3658615" y="5290679"/>
                  <a:pt x="3646788" y="5272932"/>
                  <a:pt x="3629047" y="5249271"/>
                </a:cubicBezTo>
                <a:cubicBezTo>
                  <a:pt x="3611307" y="5225609"/>
                  <a:pt x="3593566" y="5201948"/>
                  <a:pt x="3575823" y="5178287"/>
                </a:cubicBezTo>
                <a:cubicBezTo>
                  <a:pt x="3498947" y="5077726"/>
                  <a:pt x="3422068" y="4953503"/>
                  <a:pt x="3345190" y="4781957"/>
                </a:cubicBezTo>
                <a:cubicBezTo>
                  <a:pt x="3321536" y="4734634"/>
                  <a:pt x="3309708" y="4693226"/>
                  <a:pt x="3286053" y="4639988"/>
                </a:cubicBezTo>
                <a:cubicBezTo>
                  <a:pt x="3280139" y="4616327"/>
                  <a:pt x="3274225" y="4592665"/>
                  <a:pt x="3262398" y="4569004"/>
                </a:cubicBezTo>
                <a:close/>
                <a:moveTo>
                  <a:pt x="3133372" y="3885509"/>
                </a:moveTo>
                <a:lnTo>
                  <a:pt x="3144125" y="3924227"/>
                </a:lnTo>
                <a:cubicBezTo>
                  <a:pt x="3161865" y="3992254"/>
                  <a:pt x="3185520" y="4063240"/>
                  <a:pt x="3212132" y="4134962"/>
                </a:cubicBezTo>
                <a:lnTo>
                  <a:pt x="3265990" y="4270111"/>
                </a:lnTo>
                <a:lnTo>
                  <a:pt x="3271966" y="4296327"/>
                </a:lnTo>
                <a:cubicBezTo>
                  <a:pt x="3352405" y="4551515"/>
                  <a:pt x="3493017" y="4787037"/>
                  <a:pt x="3673382" y="4998994"/>
                </a:cubicBezTo>
                <a:lnTo>
                  <a:pt x="3695176" y="5022041"/>
                </a:lnTo>
                <a:lnTo>
                  <a:pt x="3696264" y="5023332"/>
                </a:lnTo>
                <a:lnTo>
                  <a:pt x="3825381" y="5237980"/>
                </a:lnTo>
                <a:lnTo>
                  <a:pt x="4034218" y="5506568"/>
                </a:lnTo>
                <a:lnTo>
                  <a:pt x="3813851" y="5278109"/>
                </a:lnTo>
                <a:cubicBezTo>
                  <a:pt x="3739929" y="5194554"/>
                  <a:pt x="3667486" y="5104345"/>
                  <a:pt x="3599479" y="5006741"/>
                </a:cubicBezTo>
                <a:cubicBezTo>
                  <a:pt x="3469377" y="4811533"/>
                  <a:pt x="3345190" y="4604495"/>
                  <a:pt x="3244657" y="4385626"/>
                </a:cubicBezTo>
                <a:lnTo>
                  <a:pt x="3198264" y="4268738"/>
                </a:lnTo>
                <a:lnTo>
                  <a:pt x="3197348" y="4261405"/>
                </a:lnTo>
                <a:cubicBezTo>
                  <a:pt x="3191433" y="4243658"/>
                  <a:pt x="3191433" y="4231827"/>
                  <a:pt x="3191433" y="4214080"/>
                </a:cubicBezTo>
                <a:cubicBezTo>
                  <a:pt x="3185520" y="4178589"/>
                  <a:pt x="3179606" y="4143096"/>
                  <a:pt x="3179606" y="4113520"/>
                </a:cubicBezTo>
                <a:cubicBezTo>
                  <a:pt x="3178868" y="4134962"/>
                  <a:pt x="3178035" y="4153633"/>
                  <a:pt x="3177111" y="4169658"/>
                </a:cubicBezTo>
                <a:lnTo>
                  <a:pt x="3174339" y="4206275"/>
                </a:lnTo>
                <a:lnTo>
                  <a:pt x="3136175" y="4089663"/>
                </a:lnTo>
                <a:lnTo>
                  <a:pt x="3132297" y="4048451"/>
                </a:lnTo>
                <a:cubicBezTo>
                  <a:pt x="3132297" y="4030704"/>
                  <a:pt x="3132297" y="4007043"/>
                  <a:pt x="3132297" y="3983381"/>
                </a:cubicBezTo>
                <a:cubicBezTo>
                  <a:pt x="3132297" y="3953805"/>
                  <a:pt x="3132297" y="3930144"/>
                  <a:pt x="3132297" y="3900566"/>
                </a:cubicBezTo>
                <a:close/>
                <a:moveTo>
                  <a:pt x="3188147" y="2749865"/>
                </a:moveTo>
                <a:lnTo>
                  <a:pt x="3180557" y="2809346"/>
                </a:lnTo>
                <a:cubicBezTo>
                  <a:pt x="3171875" y="2921579"/>
                  <a:pt x="3168551" y="3036216"/>
                  <a:pt x="3170767" y="3152333"/>
                </a:cubicBezTo>
                <a:lnTo>
                  <a:pt x="3192523" y="3478671"/>
                </a:lnTo>
                <a:lnTo>
                  <a:pt x="3179606" y="3527897"/>
                </a:lnTo>
                <a:cubicBezTo>
                  <a:pt x="3173692" y="3563390"/>
                  <a:pt x="3167779" y="3592966"/>
                  <a:pt x="3161865" y="3628459"/>
                </a:cubicBezTo>
                <a:cubicBezTo>
                  <a:pt x="3161865" y="3646206"/>
                  <a:pt x="3155952" y="3663952"/>
                  <a:pt x="3155952" y="3675782"/>
                </a:cubicBezTo>
                <a:cubicBezTo>
                  <a:pt x="3150038" y="3693528"/>
                  <a:pt x="3150038" y="3711275"/>
                  <a:pt x="3150038" y="3723105"/>
                </a:cubicBezTo>
                <a:cubicBezTo>
                  <a:pt x="3144125" y="3758598"/>
                  <a:pt x="3144125" y="3788174"/>
                  <a:pt x="3138211" y="3817752"/>
                </a:cubicBezTo>
                <a:lnTo>
                  <a:pt x="3133372" y="3885509"/>
                </a:lnTo>
                <a:lnTo>
                  <a:pt x="3114557" y="3817752"/>
                </a:lnTo>
                <a:cubicBezTo>
                  <a:pt x="3108643" y="3782259"/>
                  <a:pt x="3102729" y="3752683"/>
                  <a:pt x="3096814" y="3717190"/>
                </a:cubicBezTo>
                <a:cubicBezTo>
                  <a:pt x="3090900" y="3687613"/>
                  <a:pt x="3084987" y="3658036"/>
                  <a:pt x="3079073" y="3628459"/>
                </a:cubicBezTo>
                <a:cubicBezTo>
                  <a:pt x="3073160" y="3598883"/>
                  <a:pt x="3073160" y="3569305"/>
                  <a:pt x="3067246" y="3539729"/>
                </a:cubicBezTo>
                <a:cubicBezTo>
                  <a:pt x="3067246" y="3516067"/>
                  <a:pt x="3061333" y="3492406"/>
                  <a:pt x="3055419" y="3468744"/>
                </a:cubicBezTo>
                <a:cubicBezTo>
                  <a:pt x="3055419" y="3445083"/>
                  <a:pt x="3055419" y="3421422"/>
                  <a:pt x="3055419" y="3403675"/>
                </a:cubicBezTo>
                <a:cubicBezTo>
                  <a:pt x="3049505" y="3362268"/>
                  <a:pt x="3049505" y="3332691"/>
                  <a:pt x="3049505" y="3314945"/>
                </a:cubicBezTo>
                <a:cubicBezTo>
                  <a:pt x="3046548" y="3294241"/>
                  <a:pt x="3043592" y="3285367"/>
                  <a:pt x="3041374" y="3289065"/>
                </a:cubicBezTo>
                <a:cubicBezTo>
                  <a:pt x="3039157" y="3292762"/>
                  <a:pt x="3037678" y="3309030"/>
                  <a:pt x="3037678" y="3338606"/>
                </a:cubicBezTo>
                <a:cubicBezTo>
                  <a:pt x="3031765" y="3368183"/>
                  <a:pt x="3031765" y="3415505"/>
                  <a:pt x="3031765" y="3474659"/>
                </a:cubicBezTo>
                <a:cubicBezTo>
                  <a:pt x="3031765" y="3510152"/>
                  <a:pt x="3037678" y="3539729"/>
                  <a:pt x="3037678" y="3581136"/>
                </a:cubicBezTo>
                <a:cubicBezTo>
                  <a:pt x="3037678" y="3598883"/>
                  <a:pt x="3043592" y="3622544"/>
                  <a:pt x="3043592" y="3640291"/>
                </a:cubicBezTo>
                <a:cubicBezTo>
                  <a:pt x="3043592" y="3663952"/>
                  <a:pt x="3049505" y="3687613"/>
                  <a:pt x="3049505" y="3711275"/>
                </a:cubicBezTo>
                <a:cubicBezTo>
                  <a:pt x="3064290" y="3820709"/>
                  <a:pt x="3089423" y="3934580"/>
                  <a:pt x="3122688" y="4048451"/>
                </a:cubicBezTo>
                <a:lnTo>
                  <a:pt x="3136175" y="4089663"/>
                </a:lnTo>
                <a:lnTo>
                  <a:pt x="3138211" y="4111301"/>
                </a:lnTo>
                <a:cubicBezTo>
                  <a:pt x="3139689" y="4129787"/>
                  <a:pt x="3141167" y="4146054"/>
                  <a:pt x="3144125" y="4160843"/>
                </a:cubicBezTo>
                <a:cubicBezTo>
                  <a:pt x="3157431" y="4249573"/>
                  <a:pt x="3167410" y="4275083"/>
                  <a:pt x="3174063" y="4209921"/>
                </a:cubicBezTo>
                <a:lnTo>
                  <a:pt x="3174339" y="4206275"/>
                </a:lnTo>
                <a:lnTo>
                  <a:pt x="3178406" y="4218702"/>
                </a:lnTo>
                <a:lnTo>
                  <a:pt x="3198264" y="4268738"/>
                </a:lnTo>
                <a:lnTo>
                  <a:pt x="3203262" y="4308727"/>
                </a:lnTo>
                <a:cubicBezTo>
                  <a:pt x="3209176" y="4338304"/>
                  <a:pt x="3215089" y="4373796"/>
                  <a:pt x="3221003" y="4397458"/>
                </a:cubicBezTo>
                <a:cubicBezTo>
                  <a:pt x="3226916" y="4427034"/>
                  <a:pt x="3232830" y="4456611"/>
                  <a:pt x="3238744" y="4486188"/>
                </a:cubicBezTo>
                <a:lnTo>
                  <a:pt x="3249902" y="4525252"/>
                </a:lnTo>
                <a:lnTo>
                  <a:pt x="3232830" y="4492103"/>
                </a:lnTo>
                <a:cubicBezTo>
                  <a:pt x="3203262" y="4427034"/>
                  <a:pt x="3173692" y="4361965"/>
                  <a:pt x="3150038" y="4296896"/>
                </a:cubicBezTo>
                <a:cubicBezTo>
                  <a:pt x="3138211" y="4267320"/>
                  <a:pt x="3120470" y="4237743"/>
                  <a:pt x="3114557" y="4202250"/>
                </a:cubicBezTo>
                <a:cubicBezTo>
                  <a:pt x="3102729" y="4172674"/>
                  <a:pt x="3090900" y="4143096"/>
                  <a:pt x="3084987" y="4113520"/>
                </a:cubicBezTo>
                <a:cubicBezTo>
                  <a:pt x="3073160" y="4083943"/>
                  <a:pt x="3061333" y="4054366"/>
                  <a:pt x="3055419" y="4024789"/>
                </a:cubicBezTo>
                <a:cubicBezTo>
                  <a:pt x="3043592" y="3995213"/>
                  <a:pt x="3037678" y="3971550"/>
                  <a:pt x="3031765" y="3941974"/>
                </a:cubicBezTo>
                <a:cubicBezTo>
                  <a:pt x="3019937" y="3894651"/>
                  <a:pt x="3002197" y="3841413"/>
                  <a:pt x="2996282" y="3770428"/>
                </a:cubicBezTo>
                <a:cubicBezTo>
                  <a:pt x="2990368" y="3740851"/>
                  <a:pt x="2984454" y="3705358"/>
                  <a:pt x="2972627" y="3669867"/>
                </a:cubicBezTo>
                <a:cubicBezTo>
                  <a:pt x="2966713" y="3634374"/>
                  <a:pt x="2966713" y="3598883"/>
                  <a:pt x="2960800" y="3563390"/>
                </a:cubicBezTo>
                <a:cubicBezTo>
                  <a:pt x="2951930" y="3486491"/>
                  <a:pt x="2948973" y="3406633"/>
                  <a:pt x="2949711" y="3327515"/>
                </a:cubicBezTo>
                <a:lnTo>
                  <a:pt x="2950379" y="3313603"/>
                </a:lnTo>
                <a:lnTo>
                  <a:pt x="3022155" y="3101991"/>
                </a:lnTo>
                <a:cubicBezTo>
                  <a:pt x="3070204" y="2983684"/>
                  <a:pt x="3123426" y="2871292"/>
                  <a:pt x="3179606" y="2764815"/>
                </a:cubicBezTo>
                <a:cubicBezTo>
                  <a:pt x="3179606" y="2764815"/>
                  <a:pt x="3179606" y="2764815"/>
                  <a:pt x="3182563" y="2759639"/>
                </a:cubicBezTo>
                <a:close/>
                <a:moveTo>
                  <a:pt x="3296886" y="2564571"/>
                </a:moveTo>
                <a:lnTo>
                  <a:pt x="3290355" y="2619307"/>
                </a:lnTo>
                <a:cubicBezTo>
                  <a:pt x="3286858" y="2652922"/>
                  <a:pt x="3283810" y="2687869"/>
                  <a:pt x="3281593" y="2723368"/>
                </a:cubicBezTo>
                <a:cubicBezTo>
                  <a:pt x="3275683" y="2758869"/>
                  <a:pt x="3275683" y="2794369"/>
                  <a:pt x="3275683" y="2829870"/>
                </a:cubicBezTo>
                <a:cubicBezTo>
                  <a:pt x="3269772" y="2865370"/>
                  <a:pt x="3269772" y="2900871"/>
                  <a:pt x="3269772" y="2936371"/>
                </a:cubicBezTo>
                <a:lnTo>
                  <a:pt x="3270305" y="3005784"/>
                </a:lnTo>
                <a:lnTo>
                  <a:pt x="3268312" y="3013260"/>
                </a:lnTo>
                <a:cubicBezTo>
                  <a:pt x="3256484" y="3072414"/>
                  <a:pt x="3244657" y="3137484"/>
                  <a:pt x="3238744" y="3214383"/>
                </a:cubicBezTo>
                <a:lnTo>
                  <a:pt x="3233219" y="3275169"/>
                </a:lnTo>
                <a:lnTo>
                  <a:pt x="3222486" y="3031039"/>
                </a:lnTo>
                <a:cubicBezTo>
                  <a:pt x="3222486" y="2927496"/>
                  <a:pt x="3226919" y="2820995"/>
                  <a:pt x="3238741" y="2711536"/>
                </a:cubicBezTo>
                <a:lnTo>
                  <a:pt x="3247540" y="2649604"/>
                </a:lnTo>
                <a:lnTo>
                  <a:pt x="3268312" y="2611016"/>
                </a:lnTo>
                <a:close/>
                <a:moveTo>
                  <a:pt x="3485206" y="2288666"/>
                </a:moveTo>
                <a:lnTo>
                  <a:pt x="3454368" y="2358832"/>
                </a:lnTo>
                <a:cubicBezTo>
                  <a:pt x="3417186" y="2456218"/>
                  <a:pt x="3383640" y="2558320"/>
                  <a:pt x="3353961" y="2665248"/>
                </a:cubicBezTo>
                <a:lnTo>
                  <a:pt x="3315347" y="2832963"/>
                </a:lnTo>
                <a:lnTo>
                  <a:pt x="3312975" y="2839134"/>
                </a:lnTo>
                <a:lnTo>
                  <a:pt x="3317057" y="2823954"/>
                </a:lnTo>
                <a:cubicBezTo>
                  <a:pt x="3317057" y="2812120"/>
                  <a:pt x="3317057" y="2806203"/>
                  <a:pt x="3317057" y="2806203"/>
                </a:cubicBezTo>
                <a:cubicBezTo>
                  <a:pt x="3322968" y="2770702"/>
                  <a:pt x="3322968" y="2741119"/>
                  <a:pt x="3322968" y="2711536"/>
                </a:cubicBezTo>
                <a:cubicBezTo>
                  <a:pt x="3328879" y="2681952"/>
                  <a:pt x="3334790" y="2646451"/>
                  <a:pt x="3340701" y="2616868"/>
                </a:cubicBezTo>
                <a:lnTo>
                  <a:pt x="3372033" y="2444361"/>
                </a:lnTo>
                <a:lnTo>
                  <a:pt x="3463464" y="2315247"/>
                </a:lnTo>
                <a:close/>
                <a:moveTo>
                  <a:pt x="3209811" y="1817780"/>
                </a:moveTo>
                <a:cubicBezTo>
                  <a:pt x="3203889" y="1835512"/>
                  <a:pt x="3197967" y="1853245"/>
                  <a:pt x="3186123" y="1870978"/>
                </a:cubicBezTo>
                <a:cubicBezTo>
                  <a:pt x="3180201" y="1888711"/>
                  <a:pt x="3174279" y="1906443"/>
                  <a:pt x="3168357" y="1918265"/>
                </a:cubicBezTo>
                <a:cubicBezTo>
                  <a:pt x="3156515" y="1953730"/>
                  <a:pt x="3144671" y="1983285"/>
                  <a:pt x="3132827" y="2012839"/>
                </a:cubicBezTo>
                <a:cubicBezTo>
                  <a:pt x="3115061" y="2071949"/>
                  <a:pt x="3097297" y="2125146"/>
                  <a:pt x="3079531" y="2172434"/>
                </a:cubicBezTo>
                <a:cubicBezTo>
                  <a:pt x="3055843" y="2267009"/>
                  <a:pt x="3032156" y="2343849"/>
                  <a:pt x="3026234" y="2414781"/>
                </a:cubicBezTo>
                <a:cubicBezTo>
                  <a:pt x="3026234" y="2414781"/>
                  <a:pt x="3020312" y="2426602"/>
                  <a:pt x="3020312" y="2450246"/>
                </a:cubicBezTo>
                <a:cubicBezTo>
                  <a:pt x="3020312" y="2467980"/>
                  <a:pt x="3014390" y="2497533"/>
                  <a:pt x="3014390" y="2521177"/>
                </a:cubicBezTo>
                <a:cubicBezTo>
                  <a:pt x="3008468" y="2574375"/>
                  <a:pt x="3008468" y="2627573"/>
                  <a:pt x="3008468" y="2627573"/>
                </a:cubicBezTo>
                <a:cubicBezTo>
                  <a:pt x="3032156" y="2438424"/>
                  <a:pt x="3073608" y="2284741"/>
                  <a:pt x="3103217" y="2160613"/>
                </a:cubicBezTo>
                <a:cubicBezTo>
                  <a:pt x="3138749" y="2030572"/>
                  <a:pt x="3174279" y="1924176"/>
                  <a:pt x="3209811" y="1817780"/>
                </a:cubicBezTo>
                <a:close/>
                <a:moveTo>
                  <a:pt x="7779324" y="1291182"/>
                </a:moveTo>
                <a:lnTo>
                  <a:pt x="7838857" y="1316288"/>
                </a:lnTo>
                <a:lnTo>
                  <a:pt x="7872286" y="1334256"/>
                </a:lnTo>
                <a:lnTo>
                  <a:pt x="7909911" y="1374945"/>
                </a:lnTo>
                <a:cubicBezTo>
                  <a:pt x="7929846" y="1395671"/>
                  <a:pt x="7947566" y="1413437"/>
                  <a:pt x="7962332" y="1428241"/>
                </a:cubicBezTo>
                <a:cubicBezTo>
                  <a:pt x="7985958" y="1457850"/>
                  <a:pt x="7997771" y="1463772"/>
                  <a:pt x="7985958" y="1440085"/>
                </a:cubicBezTo>
                <a:lnTo>
                  <a:pt x="7917779" y="1358711"/>
                </a:lnTo>
                <a:lnTo>
                  <a:pt x="8046577" y="1427940"/>
                </a:lnTo>
                <a:lnTo>
                  <a:pt x="8107898" y="1469564"/>
                </a:lnTo>
                <a:lnTo>
                  <a:pt x="8164758" y="1539922"/>
                </a:lnTo>
                <a:cubicBezTo>
                  <a:pt x="8194305" y="1575435"/>
                  <a:pt x="8223851" y="1616866"/>
                  <a:pt x="8247489" y="1652380"/>
                </a:cubicBezTo>
                <a:cubicBezTo>
                  <a:pt x="8271125" y="1687892"/>
                  <a:pt x="8300671" y="1723405"/>
                  <a:pt x="8318399" y="1758918"/>
                </a:cubicBezTo>
                <a:cubicBezTo>
                  <a:pt x="8330218" y="1776674"/>
                  <a:pt x="8342035" y="1788511"/>
                  <a:pt x="8353854" y="1806269"/>
                </a:cubicBezTo>
                <a:cubicBezTo>
                  <a:pt x="8365673" y="1824025"/>
                  <a:pt x="8377492" y="1841781"/>
                  <a:pt x="8383401" y="1859537"/>
                </a:cubicBezTo>
                <a:cubicBezTo>
                  <a:pt x="8407038" y="1889132"/>
                  <a:pt x="8424766" y="1918726"/>
                  <a:pt x="8442492" y="1948319"/>
                </a:cubicBezTo>
                <a:cubicBezTo>
                  <a:pt x="8436583" y="1924644"/>
                  <a:pt x="8418856" y="1883213"/>
                  <a:pt x="8389309" y="1829944"/>
                </a:cubicBezTo>
                <a:cubicBezTo>
                  <a:pt x="8383401" y="1818106"/>
                  <a:pt x="8377492" y="1806269"/>
                  <a:pt x="8371583" y="1788511"/>
                </a:cubicBezTo>
                <a:cubicBezTo>
                  <a:pt x="8359764" y="1776674"/>
                  <a:pt x="8353854" y="1764837"/>
                  <a:pt x="8342035" y="1747080"/>
                </a:cubicBezTo>
                <a:cubicBezTo>
                  <a:pt x="8324309" y="1717487"/>
                  <a:pt x="8306580" y="1681973"/>
                  <a:pt x="8282944" y="1652380"/>
                </a:cubicBezTo>
                <a:cubicBezTo>
                  <a:pt x="8260784" y="1618346"/>
                  <a:pt x="8236409" y="1582463"/>
                  <a:pt x="8210002" y="1545379"/>
                </a:cubicBezTo>
                <a:lnTo>
                  <a:pt x="8200180" y="1532201"/>
                </a:lnTo>
                <a:lnTo>
                  <a:pt x="8232857" y="1554382"/>
                </a:lnTo>
                <a:cubicBezTo>
                  <a:pt x="8291995" y="1599486"/>
                  <a:pt x="8348175" y="1646809"/>
                  <a:pt x="8401397" y="1694133"/>
                </a:cubicBezTo>
                <a:cubicBezTo>
                  <a:pt x="8507844" y="1794694"/>
                  <a:pt x="8584722" y="1901171"/>
                  <a:pt x="8655686" y="1995816"/>
                </a:cubicBezTo>
                <a:cubicBezTo>
                  <a:pt x="8673427" y="2025393"/>
                  <a:pt x="8697082" y="2054971"/>
                  <a:pt x="8714822" y="2084547"/>
                </a:cubicBezTo>
                <a:cubicBezTo>
                  <a:pt x="8732564" y="2114123"/>
                  <a:pt x="8744392" y="2143701"/>
                  <a:pt x="8762132" y="2173278"/>
                </a:cubicBezTo>
                <a:cubicBezTo>
                  <a:pt x="8791701" y="2226517"/>
                  <a:pt x="8809442" y="2273839"/>
                  <a:pt x="8833098" y="2321162"/>
                </a:cubicBezTo>
                <a:cubicBezTo>
                  <a:pt x="8850838" y="2362570"/>
                  <a:pt x="8862666" y="2403978"/>
                  <a:pt x="8880406" y="2439469"/>
                </a:cubicBezTo>
                <a:cubicBezTo>
                  <a:pt x="8892234" y="2474962"/>
                  <a:pt x="8904060" y="2504538"/>
                  <a:pt x="8909974" y="2534116"/>
                </a:cubicBezTo>
                <a:cubicBezTo>
                  <a:pt x="8927716" y="2593269"/>
                  <a:pt x="8945458" y="2628762"/>
                  <a:pt x="8957284" y="2664253"/>
                </a:cubicBezTo>
                <a:cubicBezTo>
                  <a:pt x="8969112" y="2699746"/>
                  <a:pt x="8975026" y="2723407"/>
                  <a:pt x="8986852" y="2752984"/>
                </a:cubicBezTo>
                <a:cubicBezTo>
                  <a:pt x="9004594" y="2806223"/>
                  <a:pt x="9022336" y="2865377"/>
                  <a:pt x="9040076" y="2995514"/>
                </a:cubicBezTo>
                <a:cubicBezTo>
                  <a:pt x="9040076" y="3025092"/>
                  <a:pt x="9045990" y="3066499"/>
                  <a:pt x="9045990" y="3107906"/>
                </a:cubicBezTo>
                <a:cubicBezTo>
                  <a:pt x="9045990" y="3125652"/>
                  <a:pt x="9051904" y="3149314"/>
                  <a:pt x="9051904" y="3172975"/>
                </a:cubicBezTo>
                <a:cubicBezTo>
                  <a:pt x="9051904" y="3196637"/>
                  <a:pt x="9051904" y="3226214"/>
                  <a:pt x="9051904" y="3249876"/>
                </a:cubicBezTo>
                <a:cubicBezTo>
                  <a:pt x="9051904" y="3309030"/>
                  <a:pt x="9051904" y="3368183"/>
                  <a:pt x="9040076" y="3433252"/>
                </a:cubicBezTo>
                <a:cubicBezTo>
                  <a:pt x="9040076" y="3468744"/>
                  <a:pt x="9034163" y="3504236"/>
                  <a:pt x="9028250" y="3545644"/>
                </a:cubicBezTo>
                <a:cubicBezTo>
                  <a:pt x="9028250" y="3581136"/>
                  <a:pt x="9016422" y="3622544"/>
                  <a:pt x="9010508" y="3663952"/>
                </a:cubicBezTo>
                <a:cubicBezTo>
                  <a:pt x="9004594" y="3705358"/>
                  <a:pt x="8998680" y="3734936"/>
                  <a:pt x="8992766" y="3758598"/>
                </a:cubicBezTo>
                <a:cubicBezTo>
                  <a:pt x="8986852" y="3776344"/>
                  <a:pt x="8980939" y="3794089"/>
                  <a:pt x="8975026" y="3794089"/>
                </a:cubicBezTo>
                <a:cubicBezTo>
                  <a:pt x="8969112" y="3805920"/>
                  <a:pt x="8969112" y="3782259"/>
                  <a:pt x="8975026" y="3740851"/>
                </a:cubicBezTo>
                <a:cubicBezTo>
                  <a:pt x="8975026" y="3699443"/>
                  <a:pt x="8980939" y="3640291"/>
                  <a:pt x="8992766" y="3569305"/>
                </a:cubicBezTo>
                <a:cubicBezTo>
                  <a:pt x="8992766" y="3533814"/>
                  <a:pt x="8992766" y="3498321"/>
                  <a:pt x="8998680" y="3456913"/>
                </a:cubicBezTo>
                <a:cubicBezTo>
                  <a:pt x="8998680" y="3421422"/>
                  <a:pt x="9004594" y="3380014"/>
                  <a:pt x="8998680" y="3338606"/>
                </a:cubicBezTo>
                <a:cubicBezTo>
                  <a:pt x="8998680" y="3303113"/>
                  <a:pt x="8998680" y="3261706"/>
                  <a:pt x="8998680" y="3226214"/>
                </a:cubicBezTo>
                <a:cubicBezTo>
                  <a:pt x="8998680" y="3208468"/>
                  <a:pt x="8998680" y="3190722"/>
                  <a:pt x="8998680" y="3172975"/>
                </a:cubicBezTo>
                <a:cubicBezTo>
                  <a:pt x="8998680" y="3155230"/>
                  <a:pt x="8998680" y="3137484"/>
                  <a:pt x="8992766" y="3125652"/>
                </a:cubicBezTo>
                <a:cubicBezTo>
                  <a:pt x="8986852" y="3060583"/>
                  <a:pt x="8986852" y="3007345"/>
                  <a:pt x="8980939" y="2983684"/>
                </a:cubicBezTo>
                <a:cubicBezTo>
                  <a:pt x="8969112" y="2954108"/>
                  <a:pt x="8969112" y="2954108"/>
                  <a:pt x="8963198" y="2983684"/>
                </a:cubicBezTo>
                <a:cubicBezTo>
                  <a:pt x="8963198" y="3013260"/>
                  <a:pt x="8957284" y="3072414"/>
                  <a:pt x="8957284" y="3178891"/>
                </a:cubicBezTo>
                <a:cubicBezTo>
                  <a:pt x="8957284" y="3178891"/>
                  <a:pt x="8957284" y="3220299"/>
                  <a:pt x="8957284" y="3273537"/>
                </a:cubicBezTo>
                <a:lnTo>
                  <a:pt x="8957284" y="3336302"/>
                </a:lnTo>
                <a:lnTo>
                  <a:pt x="8952075" y="3241577"/>
                </a:lnTo>
                <a:cubicBezTo>
                  <a:pt x="8940985" y="3139491"/>
                  <a:pt x="8924718" y="3038883"/>
                  <a:pt x="8904018" y="2941234"/>
                </a:cubicBezTo>
                <a:cubicBezTo>
                  <a:pt x="8868529" y="2745936"/>
                  <a:pt x="8815296" y="2556555"/>
                  <a:pt x="8750232" y="2379012"/>
                </a:cubicBezTo>
                <a:cubicBezTo>
                  <a:pt x="8631936" y="2089024"/>
                  <a:pt x="8537300" y="1952906"/>
                  <a:pt x="8507725" y="1917398"/>
                </a:cubicBezTo>
                <a:cubicBezTo>
                  <a:pt x="8498852" y="1908521"/>
                  <a:pt x="8494418" y="1905561"/>
                  <a:pt x="8493678" y="1908521"/>
                </a:cubicBezTo>
                <a:cubicBezTo>
                  <a:pt x="8492939" y="1911480"/>
                  <a:pt x="8495896" y="1920357"/>
                  <a:pt x="8501810" y="1935153"/>
                </a:cubicBezTo>
                <a:cubicBezTo>
                  <a:pt x="8513640" y="1964743"/>
                  <a:pt x="8537300" y="2012088"/>
                  <a:pt x="8572788" y="2083106"/>
                </a:cubicBezTo>
                <a:cubicBezTo>
                  <a:pt x="8673340" y="2284322"/>
                  <a:pt x="8773892" y="2532883"/>
                  <a:pt x="8844869" y="2805116"/>
                </a:cubicBezTo>
                <a:cubicBezTo>
                  <a:pt x="8877402" y="2938275"/>
                  <a:pt x="8902538" y="3075871"/>
                  <a:pt x="8920282" y="3212727"/>
                </a:cubicBezTo>
                <a:lnTo>
                  <a:pt x="8943640" y="3515978"/>
                </a:lnTo>
                <a:lnTo>
                  <a:pt x="8938804" y="3594445"/>
                </a:lnTo>
                <a:cubicBezTo>
                  <a:pt x="8935108" y="3629938"/>
                  <a:pt x="8930672" y="3663951"/>
                  <a:pt x="8927716" y="3693528"/>
                </a:cubicBezTo>
                <a:cubicBezTo>
                  <a:pt x="8921803" y="3752683"/>
                  <a:pt x="8909974" y="3788174"/>
                  <a:pt x="8909974" y="3788174"/>
                </a:cubicBezTo>
                <a:cubicBezTo>
                  <a:pt x="8904060" y="3835497"/>
                  <a:pt x="8898147" y="3882820"/>
                  <a:pt x="8892234" y="3930144"/>
                </a:cubicBezTo>
                <a:cubicBezTo>
                  <a:pt x="8886320" y="3977466"/>
                  <a:pt x="8880406" y="4024789"/>
                  <a:pt x="8868579" y="4066197"/>
                </a:cubicBezTo>
                <a:cubicBezTo>
                  <a:pt x="8862666" y="4113520"/>
                  <a:pt x="8850838" y="4160843"/>
                  <a:pt x="8844924" y="4202250"/>
                </a:cubicBezTo>
                <a:cubicBezTo>
                  <a:pt x="8833098" y="4249573"/>
                  <a:pt x="8821270" y="4296896"/>
                  <a:pt x="8809442" y="4338304"/>
                </a:cubicBezTo>
                <a:cubicBezTo>
                  <a:pt x="8797614" y="4384148"/>
                  <a:pt x="8784308" y="4430361"/>
                  <a:pt x="8769062" y="4477131"/>
                </a:cubicBezTo>
                <a:lnTo>
                  <a:pt x="8727230" y="4591442"/>
                </a:lnTo>
                <a:lnTo>
                  <a:pt x="8800128" y="4366443"/>
                </a:lnTo>
                <a:cubicBezTo>
                  <a:pt x="8867784" y="4116377"/>
                  <a:pt x="8902703" y="3843017"/>
                  <a:pt x="8902703" y="3547808"/>
                </a:cubicBezTo>
                <a:cubicBezTo>
                  <a:pt x="8902703" y="3213385"/>
                  <a:pt x="8805890" y="2868234"/>
                  <a:pt x="8639054" y="2538621"/>
                </a:cubicBezTo>
                <a:lnTo>
                  <a:pt x="8634816" y="2531124"/>
                </a:lnTo>
                <a:lnTo>
                  <a:pt x="8613077" y="2468950"/>
                </a:lnTo>
                <a:cubicBezTo>
                  <a:pt x="8595344" y="2433448"/>
                  <a:pt x="8583523" y="2392032"/>
                  <a:pt x="8565792" y="2356531"/>
                </a:cubicBezTo>
                <a:cubicBezTo>
                  <a:pt x="8559881" y="2338782"/>
                  <a:pt x="8553970" y="2315115"/>
                  <a:pt x="8542148" y="2297364"/>
                </a:cubicBezTo>
                <a:cubicBezTo>
                  <a:pt x="8542148" y="2297364"/>
                  <a:pt x="8542148" y="2297364"/>
                  <a:pt x="8518506" y="2244114"/>
                </a:cubicBezTo>
                <a:cubicBezTo>
                  <a:pt x="8500773" y="2208613"/>
                  <a:pt x="8483040" y="2173113"/>
                  <a:pt x="8465310" y="2137612"/>
                </a:cubicBezTo>
                <a:cubicBezTo>
                  <a:pt x="8423934" y="2066611"/>
                  <a:pt x="8388469" y="1995610"/>
                  <a:pt x="8347095" y="1924611"/>
                </a:cubicBezTo>
                <a:cubicBezTo>
                  <a:pt x="8323451" y="1895026"/>
                  <a:pt x="8305719" y="1859526"/>
                  <a:pt x="8282076" y="1829943"/>
                </a:cubicBezTo>
                <a:cubicBezTo>
                  <a:pt x="8258434" y="1794442"/>
                  <a:pt x="8234790" y="1764858"/>
                  <a:pt x="8217058" y="1729357"/>
                </a:cubicBezTo>
                <a:cubicBezTo>
                  <a:pt x="8217058" y="1729357"/>
                  <a:pt x="8240701" y="1776691"/>
                  <a:pt x="8282076" y="1841775"/>
                </a:cubicBezTo>
                <a:cubicBezTo>
                  <a:pt x="8323451" y="1912776"/>
                  <a:pt x="8376649" y="2007444"/>
                  <a:pt x="8418023" y="2102112"/>
                </a:cubicBezTo>
                <a:cubicBezTo>
                  <a:pt x="8429844" y="2125779"/>
                  <a:pt x="8441666" y="2149446"/>
                  <a:pt x="8453488" y="2173113"/>
                </a:cubicBezTo>
                <a:cubicBezTo>
                  <a:pt x="8459398" y="2196780"/>
                  <a:pt x="8471220" y="2220447"/>
                  <a:pt x="8483040" y="2244114"/>
                </a:cubicBezTo>
                <a:lnTo>
                  <a:pt x="8504554" y="2300641"/>
                </a:lnTo>
                <a:lnTo>
                  <a:pt x="8501215" y="2294734"/>
                </a:lnTo>
                <a:lnTo>
                  <a:pt x="8432982" y="2195248"/>
                </a:lnTo>
                <a:lnTo>
                  <a:pt x="8408418" y="2145749"/>
                </a:lnTo>
                <a:cubicBezTo>
                  <a:pt x="8345617" y="2031111"/>
                  <a:pt x="8276166" y="1915735"/>
                  <a:pt x="8199326" y="1800358"/>
                </a:cubicBezTo>
                <a:cubicBezTo>
                  <a:pt x="8181594" y="1770775"/>
                  <a:pt x="8163862" y="1741191"/>
                  <a:pt x="8140219" y="1717524"/>
                </a:cubicBezTo>
                <a:cubicBezTo>
                  <a:pt x="8122486" y="1687941"/>
                  <a:pt x="8098843" y="1658358"/>
                  <a:pt x="8075201" y="1634691"/>
                </a:cubicBezTo>
                <a:cubicBezTo>
                  <a:pt x="8075201" y="1634691"/>
                  <a:pt x="8075201" y="1634691"/>
                  <a:pt x="8045647" y="1587357"/>
                </a:cubicBezTo>
                <a:cubicBezTo>
                  <a:pt x="8045647" y="1587357"/>
                  <a:pt x="8045647" y="1587357"/>
                  <a:pt x="8010182" y="1545939"/>
                </a:cubicBezTo>
                <a:cubicBezTo>
                  <a:pt x="7992450" y="1522272"/>
                  <a:pt x="7968808" y="1492689"/>
                  <a:pt x="7945164" y="1469022"/>
                </a:cubicBezTo>
                <a:cubicBezTo>
                  <a:pt x="7921521" y="1439439"/>
                  <a:pt x="7897878" y="1415773"/>
                  <a:pt x="7874236" y="1386190"/>
                </a:cubicBezTo>
                <a:cubicBezTo>
                  <a:pt x="7850593" y="1362521"/>
                  <a:pt x="7826949" y="1332938"/>
                  <a:pt x="7797395" y="1309271"/>
                </a:cubicBezTo>
                <a:close/>
                <a:moveTo>
                  <a:pt x="7550702" y="1282062"/>
                </a:moveTo>
                <a:lnTo>
                  <a:pt x="7691003" y="1374355"/>
                </a:lnTo>
                <a:cubicBezTo>
                  <a:pt x="7726467" y="1403939"/>
                  <a:pt x="7756021" y="1427606"/>
                  <a:pt x="7791486" y="1451271"/>
                </a:cubicBezTo>
                <a:cubicBezTo>
                  <a:pt x="7821039" y="1480855"/>
                  <a:pt x="7856504" y="1504522"/>
                  <a:pt x="7886058" y="1528189"/>
                </a:cubicBezTo>
                <a:cubicBezTo>
                  <a:pt x="7945164" y="1587357"/>
                  <a:pt x="8010182" y="1640607"/>
                  <a:pt x="8063379" y="1705690"/>
                </a:cubicBezTo>
                <a:cubicBezTo>
                  <a:pt x="8122486" y="1764858"/>
                  <a:pt x="8177161" y="1828463"/>
                  <a:pt x="8227402" y="1895026"/>
                </a:cubicBezTo>
                <a:lnTo>
                  <a:pt x="8321560" y="2036912"/>
                </a:lnTo>
                <a:lnTo>
                  <a:pt x="8156808" y="1834290"/>
                </a:lnTo>
                <a:cubicBezTo>
                  <a:pt x="8028408" y="1688524"/>
                  <a:pt x="7887524" y="1551567"/>
                  <a:pt x="7737507" y="1426701"/>
                </a:cubicBezTo>
                <a:lnTo>
                  <a:pt x="7563425" y="1292964"/>
                </a:lnTo>
                <a:close/>
                <a:moveTo>
                  <a:pt x="7329193" y="1134295"/>
                </a:moveTo>
                <a:lnTo>
                  <a:pt x="7382159" y="1148018"/>
                </a:lnTo>
                <a:lnTo>
                  <a:pt x="7463439" y="1207299"/>
                </a:lnTo>
                <a:lnTo>
                  <a:pt x="7550702" y="1282062"/>
                </a:lnTo>
                <a:lnTo>
                  <a:pt x="7540504" y="1275354"/>
                </a:lnTo>
                <a:lnTo>
                  <a:pt x="7506047" y="1248883"/>
                </a:lnTo>
                <a:close/>
                <a:moveTo>
                  <a:pt x="3917823" y="974799"/>
                </a:moveTo>
                <a:cubicBezTo>
                  <a:pt x="3917085" y="974062"/>
                  <a:pt x="3914128" y="975536"/>
                  <a:pt x="3908219" y="978487"/>
                </a:cubicBezTo>
                <a:cubicBezTo>
                  <a:pt x="3902308" y="984386"/>
                  <a:pt x="3878668" y="996187"/>
                  <a:pt x="3860937" y="1019787"/>
                </a:cubicBezTo>
                <a:cubicBezTo>
                  <a:pt x="3837296" y="1037488"/>
                  <a:pt x="3807745" y="1061089"/>
                  <a:pt x="3778193" y="1090589"/>
                </a:cubicBezTo>
                <a:cubicBezTo>
                  <a:pt x="3760462" y="1102390"/>
                  <a:pt x="3748642" y="1120090"/>
                  <a:pt x="3730911" y="1137790"/>
                </a:cubicBezTo>
                <a:cubicBezTo>
                  <a:pt x="3719091" y="1149591"/>
                  <a:pt x="3701360" y="1167290"/>
                  <a:pt x="3683629" y="1184992"/>
                </a:cubicBezTo>
                <a:cubicBezTo>
                  <a:pt x="3654077" y="1220391"/>
                  <a:pt x="3624526" y="1255793"/>
                  <a:pt x="3600886" y="1291193"/>
                </a:cubicBezTo>
                <a:cubicBezTo>
                  <a:pt x="3583155" y="1308895"/>
                  <a:pt x="3571334" y="1320694"/>
                  <a:pt x="3559514" y="1338394"/>
                </a:cubicBezTo>
                <a:cubicBezTo>
                  <a:pt x="3547694" y="1356096"/>
                  <a:pt x="3535874" y="1367895"/>
                  <a:pt x="3529963" y="1385596"/>
                </a:cubicBezTo>
                <a:cubicBezTo>
                  <a:pt x="3512232" y="1415096"/>
                  <a:pt x="3494500" y="1432797"/>
                  <a:pt x="3488591" y="1450496"/>
                </a:cubicBezTo>
                <a:cubicBezTo>
                  <a:pt x="3524052" y="1403296"/>
                  <a:pt x="3547694" y="1373795"/>
                  <a:pt x="3571334" y="1344294"/>
                </a:cubicBezTo>
                <a:cubicBezTo>
                  <a:pt x="3589065" y="1320694"/>
                  <a:pt x="3612706" y="1302994"/>
                  <a:pt x="3630437" y="1279393"/>
                </a:cubicBezTo>
                <a:cubicBezTo>
                  <a:pt x="3642257" y="1267593"/>
                  <a:pt x="3654077" y="1255793"/>
                  <a:pt x="3665899" y="1243991"/>
                </a:cubicBezTo>
                <a:cubicBezTo>
                  <a:pt x="3677719" y="1226292"/>
                  <a:pt x="3689540" y="1214492"/>
                  <a:pt x="3707271" y="1196791"/>
                </a:cubicBezTo>
                <a:cubicBezTo>
                  <a:pt x="3725000" y="1179092"/>
                  <a:pt x="3742731" y="1155491"/>
                  <a:pt x="3766373" y="1131891"/>
                </a:cubicBezTo>
                <a:cubicBezTo>
                  <a:pt x="3790014" y="1102390"/>
                  <a:pt x="3819565" y="1078789"/>
                  <a:pt x="3849116" y="1043387"/>
                </a:cubicBezTo>
                <a:cubicBezTo>
                  <a:pt x="3878668" y="1013886"/>
                  <a:pt x="3902308" y="996187"/>
                  <a:pt x="3914128" y="984386"/>
                </a:cubicBezTo>
                <a:cubicBezTo>
                  <a:pt x="3917085" y="978487"/>
                  <a:pt x="3918562" y="975536"/>
                  <a:pt x="3917823" y="974799"/>
                </a:cubicBezTo>
                <a:close/>
                <a:moveTo>
                  <a:pt x="7714595" y="881870"/>
                </a:moveTo>
                <a:cubicBezTo>
                  <a:pt x="7702773" y="881870"/>
                  <a:pt x="7696863" y="881870"/>
                  <a:pt x="7702773" y="887788"/>
                </a:cubicBezTo>
                <a:cubicBezTo>
                  <a:pt x="7714595" y="893706"/>
                  <a:pt x="7732328" y="899624"/>
                  <a:pt x="7755969" y="911459"/>
                </a:cubicBezTo>
                <a:cubicBezTo>
                  <a:pt x="7785524" y="929213"/>
                  <a:pt x="7820987" y="941050"/>
                  <a:pt x="7862361" y="958803"/>
                </a:cubicBezTo>
                <a:cubicBezTo>
                  <a:pt x="7951022" y="1000228"/>
                  <a:pt x="8063325" y="1053488"/>
                  <a:pt x="8187448" y="1130419"/>
                </a:cubicBezTo>
                <a:cubicBezTo>
                  <a:pt x="8305662" y="1207350"/>
                  <a:pt x="8435697" y="1302036"/>
                  <a:pt x="8553910" y="1420392"/>
                </a:cubicBezTo>
                <a:cubicBezTo>
                  <a:pt x="8713498" y="1562420"/>
                  <a:pt x="8861264" y="1734036"/>
                  <a:pt x="8973568" y="1923406"/>
                </a:cubicBezTo>
                <a:cubicBezTo>
                  <a:pt x="9091781" y="2118693"/>
                  <a:pt x="9174530" y="2325817"/>
                  <a:pt x="9227726" y="2538859"/>
                </a:cubicBezTo>
                <a:cubicBezTo>
                  <a:pt x="9286832" y="2757818"/>
                  <a:pt x="9310476" y="2976777"/>
                  <a:pt x="9310476" y="3195736"/>
                </a:cubicBezTo>
                <a:cubicBezTo>
                  <a:pt x="9310476" y="3248996"/>
                  <a:pt x="9310476" y="3302258"/>
                  <a:pt x="9310476" y="3355518"/>
                </a:cubicBezTo>
                <a:cubicBezTo>
                  <a:pt x="9304565" y="3408778"/>
                  <a:pt x="9298654" y="3462038"/>
                  <a:pt x="9292744" y="3515298"/>
                </a:cubicBezTo>
                <a:cubicBezTo>
                  <a:pt x="9286832" y="3598148"/>
                  <a:pt x="9286832" y="3598148"/>
                  <a:pt x="9286832" y="3598148"/>
                </a:cubicBezTo>
                <a:cubicBezTo>
                  <a:pt x="9275012" y="3675080"/>
                  <a:pt x="9275012" y="3675080"/>
                  <a:pt x="9275012" y="3675080"/>
                </a:cubicBezTo>
                <a:cubicBezTo>
                  <a:pt x="9269102" y="3728340"/>
                  <a:pt x="9263191" y="3781600"/>
                  <a:pt x="9251369" y="3834860"/>
                </a:cubicBezTo>
                <a:cubicBezTo>
                  <a:pt x="9251369" y="3834860"/>
                  <a:pt x="9245458" y="3864449"/>
                  <a:pt x="9239548" y="3911792"/>
                </a:cubicBezTo>
                <a:cubicBezTo>
                  <a:pt x="9227726" y="3959135"/>
                  <a:pt x="9221816" y="4024230"/>
                  <a:pt x="9204084" y="4089326"/>
                </a:cubicBezTo>
                <a:cubicBezTo>
                  <a:pt x="9192262" y="4148504"/>
                  <a:pt x="9180440" y="4213601"/>
                  <a:pt x="9162710" y="4260943"/>
                </a:cubicBezTo>
                <a:lnTo>
                  <a:pt x="9150440" y="4303378"/>
                </a:lnTo>
                <a:lnTo>
                  <a:pt x="9139066" y="4337874"/>
                </a:lnTo>
                <a:cubicBezTo>
                  <a:pt x="9139066" y="4337874"/>
                  <a:pt x="9142022" y="4330478"/>
                  <a:pt x="9146454" y="4317162"/>
                </a:cubicBezTo>
                <a:lnTo>
                  <a:pt x="9150440" y="4303378"/>
                </a:lnTo>
                <a:lnTo>
                  <a:pt x="9201960" y="4147117"/>
                </a:lnTo>
                <a:cubicBezTo>
                  <a:pt x="9260974" y="3947668"/>
                  <a:pt x="9307522" y="3722422"/>
                  <a:pt x="9334119" y="3473873"/>
                </a:cubicBezTo>
                <a:cubicBezTo>
                  <a:pt x="9351850" y="3308175"/>
                  <a:pt x="9351850" y="3136558"/>
                  <a:pt x="9345940" y="2953106"/>
                </a:cubicBezTo>
                <a:cubicBezTo>
                  <a:pt x="9328208" y="2775572"/>
                  <a:pt x="9304565" y="2592119"/>
                  <a:pt x="9251369" y="2408666"/>
                </a:cubicBezTo>
                <a:cubicBezTo>
                  <a:pt x="9198173" y="2225215"/>
                  <a:pt x="9121334" y="2047680"/>
                  <a:pt x="9020852" y="1881982"/>
                </a:cubicBezTo>
                <a:cubicBezTo>
                  <a:pt x="8926282" y="1716282"/>
                  <a:pt x="8802158" y="1568338"/>
                  <a:pt x="8672124" y="1444063"/>
                </a:cubicBezTo>
                <a:cubicBezTo>
                  <a:pt x="8618928" y="1390803"/>
                  <a:pt x="8618928" y="1390803"/>
                  <a:pt x="8618928" y="1390803"/>
                </a:cubicBezTo>
                <a:cubicBezTo>
                  <a:pt x="8601196" y="1378967"/>
                  <a:pt x="8583463" y="1361214"/>
                  <a:pt x="8571642" y="1349378"/>
                </a:cubicBezTo>
                <a:cubicBezTo>
                  <a:pt x="8553910" y="1331625"/>
                  <a:pt x="8536178" y="1319789"/>
                  <a:pt x="8518446" y="1302036"/>
                </a:cubicBezTo>
                <a:cubicBezTo>
                  <a:pt x="8488893" y="1284283"/>
                  <a:pt x="8488893" y="1284283"/>
                  <a:pt x="8488893" y="1284283"/>
                </a:cubicBezTo>
                <a:cubicBezTo>
                  <a:pt x="8465250" y="1260610"/>
                  <a:pt x="8465250" y="1260610"/>
                  <a:pt x="8465250" y="1260610"/>
                </a:cubicBezTo>
                <a:cubicBezTo>
                  <a:pt x="8429786" y="1236939"/>
                  <a:pt x="8388412" y="1213268"/>
                  <a:pt x="8352947" y="1183679"/>
                </a:cubicBezTo>
                <a:cubicBezTo>
                  <a:pt x="8317483" y="1160008"/>
                  <a:pt x="8282020" y="1136337"/>
                  <a:pt x="8246555" y="1112666"/>
                </a:cubicBezTo>
                <a:cubicBezTo>
                  <a:pt x="8217002" y="1100830"/>
                  <a:pt x="8217002" y="1100830"/>
                  <a:pt x="8217002" y="1100830"/>
                </a:cubicBezTo>
                <a:cubicBezTo>
                  <a:pt x="8187448" y="1083077"/>
                  <a:pt x="8187448" y="1083077"/>
                  <a:pt x="8187448" y="1083077"/>
                </a:cubicBezTo>
                <a:cubicBezTo>
                  <a:pt x="8169717" y="1071241"/>
                  <a:pt x="8151985" y="1065323"/>
                  <a:pt x="8134252" y="1053488"/>
                </a:cubicBezTo>
                <a:cubicBezTo>
                  <a:pt x="8116521" y="1041652"/>
                  <a:pt x="8098789" y="1029816"/>
                  <a:pt x="8081056" y="1023899"/>
                </a:cubicBezTo>
                <a:cubicBezTo>
                  <a:pt x="8057414" y="1012063"/>
                  <a:pt x="8039682" y="1006145"/>
                  <a:pt x="8021949" y="994310"/>
                </a:cubicBezTo>
                <a:cubicBezTo>
                  <a:pt x="7986486" y="976556"/>
                  <a:pt x="7951022" y="964719"/>
                  <a:pt x="7909647" y="946967"/>
                </a:cubicBezTo>
                <a:cubicBezTo>
                  <a:pt x="7874183" y="929213"/>
                  <a:pt x="7838720" y="917378"/>
                  <a:pt x="7803255" y="905542"/>
                </a:cubicBezTo>
                <a:cubicBezTo>
                  <a:pt x="7761880" y="893706"/>
                  <a:pt x="7732328" y="887788"/>
                  <a:pt x="7714595" y="881870"/>
                </a:cubicBezTo>
                <a:close/>
                <a:moveTo>
                  <a:pt x="6391098" y="710401"/>
                </a:moveTo>
                <a:cubicBezTo>
                  <a:pt x="6420676" y="710401"/>
                  <a:pt x="6456169" y="710401"/>
                  <a:pt x="6491663" y="716347"/>
                </a:cubicBezTo>
                <a:lnTo>
                  <a:pt x="6494677" y="716347"/>
                </a:lnTo>
                <a:lnTo>
                  <a:pt x="6550230" y="729432"/>
                </a:lnTo>
                <a:lnTo>
                  <a:pt x="6606832" y="747138"/>
                </a:lnTo>
                <a:lnTo>
                  <a:pt x="6358850" y="742490"/>
                </a:lnTo>
                <a:lnTo>
                  <a:pt x="6232122" y="718241"/>
                </a:lnTo>
                <a:lnTo>
                  <a:pt x="6290533" y="716347"/>
                </a:lnTo>
                <a:cubicBezTo>
                  <a:pt x="6326026" y="716347"/>
                  <a:pt x="6355605" y="710401"/>
                  <a:pt x="6391098" y="710401"/>
                </a:cubicBezTo>
                <a:close/>
                <a:moveTo>
                  <a:pt x="5734549" y="611096"/>
                </a:moveTo>
                <a:cubicBezTo>
                  <a:pt x="5870496" y="617013"/>
                  <a:pt x="6006443" y="634763"/>
                  <a:pt x="6142389" y="652512"/>
                </a:cubicBezTo>
                <a:cubicBezTo>
                  <a:pt x="6142389" y="652512"/>
                  <a:pt x="6142389" y="652512"/>
                  <a:pt x="6248783" y="664346"/>
                </a:cubicBezTo>
                <a:cubicBezTo>
                  <a:pt x="6248783" y="664346"/>
                  <a:pt x="6248783" y="664346"/>
                  <a:pt x="6271226" y="669340"/>
                </a:cubicBezTo>
                <a:lnTo>
                  <a:pt x="6296033" y="674858"/>
                </a:lnTo>
                <a:lnTo>
                  <a:pt x="6142644" y="680669"/>
                </a:lnTo>
                <a:cubicBezTo>
                  <a:pt x="6092362" y="680669"/>
                  <a:pt x="6045038" y="683641"/>
                  <a:pt x="6000670" y="688101"/>
                </a:cubicBezTo>
                <a:lnTo>
                  <a:pt x="5877767" y="704280"/>
                </a:lnTo>
                <a:lnTo>
                  <a:pt x="5698232" y="711083"/>
                </a:lnTo>
                <a:cubicBezTo>
                  <a:pt x="5160568" y="752526"/>
                  <a:pt x="4663538" y="920282"/>
                  <a:pt x="4256407" y="1238068"/>
                </a:cubicBezTo>
                <a:lnTo>
                  <a:pt x="4164022" y="1318971"/>
                </a:lnTo>
                <a:lnTo>
                  <a:pt x="3912905" y="1487094"/>
                </a:lnTo>
                <a:cubicBezTo>
                  <a:pt x="3821242" y="1555121"/>
                  <a:pt x="3734015" y="1630543"/>
                  <a:pt x="3651224" y="1713357"/>
                </a:cubicBezTo>
                <a:lnTo>
                  <a:pt x="3629767" y="1736397"/>
                </a:lnTo>
                <a:lnTo>
                  <a:pt x="3653970" y="1687941"/>
                </a:lnTo>
                <a:cubicBezTo>
                  <a:pt x="3671701" y="1664274"/>
                  <a:pt x="3683523" y="1640607"/>
                  <a:pt x="3701255" y="1611024"/>
                </a:cubicBezTo>
                <a:cubicBezTo>
                  <a:pt x="3713077" y="1587357"/>
                  <a:pt x="3730809" y="1563690"/>
                  <a:pt x="3742631" y="1540023"/>
                </a:cubicBezTo>
                <a:cubicBezTo>
                  <a:pt x="3772184" y="1492689"/>
                  <a:pt x="3801738" y="1457188"/>
                  <a:pt x="3825381" y="1415773"/>
                </a:cubicBezTo>
                <a:cubicBezTo>
                  <a:pt x="3825381" y="1415773"/>
                  <a:pt x="3825381" y="1415773"/>
                  <a:pt x="3849024" y="1415773"/>
                </a:cubicBezTo>
                <a:cubicBezTo>
                  <a:pt x="3943596" y="1285604"/>
                  <a:pt x="4079542" y="1149520"/>
                  <a:pt x="4239133" y="1037100"/>
                </a:cubicBezTo>
                <a:cubicBezTo>
                  <a:pt x="4398722" y="918767"/>
                  <a:pt x="4581955" y="830015"/>
                  <a:pt x="4777009" y="764932"/>
                </a:cubicBezTo>
                <a:cubicBezTo>
                  <a:pt x="4966153" y="699848"/>
                  <a:pt x="5155296" y="664346"/>
                  <a:pt x="5320798" y="646597"/>
                </a:cubicBezTo>
                <a:cubicBezTo>
                  <a:pt x="5409459" y="634763"/>
                  <a:pt x="5486298" y="622929"/>
                  <a:pt x="5551315" y="622929"/>
                </a:cubicBezTo>
                <a:cubicBezTo>
                  <a:pt x="5622244" y="622929"/>
                  <a:pt x="5681352" y="617013"/>
                  <a:pt x="5734549" y="611096"/>
                </a:cubicBezTo>
                <a:close/>
                <a:moveTo>
                  <a:pt x="4457690" y="569902"/>
                </a:moveTo>
                <a:cubicBezTo>
                  <a:pt x="4457690" y="569902"/>
                  <a:pt x="4439970" y="569902"/>
                  <a:pt x="4422251" y="575811"/>
                </a:cubicBezTo>
                <a:cubicBezTo>
                  <a:pt x="4404531" y="581720"/>
                  <a:pt x="4380906" y="581720"/>
                  <a:pt x="4357281" y="587630"/>
                </a:cubicBezTo>
                <a:cubicBezTo>
                  <a:pt x="4310030" y="605358"/>
                  <a:pt x="4256873" y="617178"/>
                  <a:pt x="4256873" y="617178"/>
                </a:cubicBezTo>
                <a:cubicBezTo>
                  <a:pt x="4256873" y="617178"/>
                  <a:pt x="4250966" y="623088"/>
                  <a:pt x="4239152" y="628997"/>
                </a:cubicBezTo>
                <a:cubicBezTo>
                  <a:pt x="4227341" y="634907"/>
                  <a:pt x="4209621" y="646725"/>
                  <a:pt x="4185995" y="658546"/>
                </a:cubicBezTo>
                <a:cubicBezTo>
                  <a:pt x="4162370" y="670363"/>
                  <a:pt x="4138744" y="688092"/>
                  <a:pt x="4109212" y="705820"/>
                </a:cubicBezTo>
                <a:cubicBezTo>
                  <a:pt x="4097400" y="711731"/>
                  <a:pt x="4085587" y="723549"/>
                  <a:pt x="4067868" y="729459"/>
                </a:cubicBezTo>
                <a:cubicBezTo>
                  <a:pt x="4056055" y="741278"/>
                  <a:pt x="4044242" y="753095"/>
                  <a:pt x="4032430" y="759005"/>
                </a:cubicBezTo>
                <a:cubicBezTo>
                  <a:pt x="4002898" y="782644"/>
                  <a:pt x="3973365" y="800372"/>
                  <a:pt x="3949740" y="818100"/>
                </a:cubicBezTo>
                <a:cubicBezTo>
                  <a:pt x="3926115" y="841738"/>
                  <a:pt x="3902489" y="859466"/>
                  <a:pt x="3884769" y="877194"/>
                </a:cubicBezTo>
                <a:cubicBezTo>
                  <a:pt x="3843424" y="906743"/>
                  <a:pt x="3819799" y="930379"/>
                  <a:pt x="3819799" y="930379"/>
                </a:cubicBezTo>
                <a:cubicBezTo>
                  <a:pt x="3867051" y="894924"/>
                  <a:pt x="3902489" y="865376"/>
                  <a:pt x="3932021" y="835830"/>
                </a:cubicBezTo>
                <a:cubicBezTo>
                  <a:pt x="3967460" y="812191"/>
                  <a:pt x="3991085" y="794463"/>
                  <a:pt x="4008803" y="782644"/>
                </a:cubicBezTo>
                <a:cubicBezTo>
                  <a:pt x="4050148" y="753095"/>
                  <a:pt x="4061962" y="747187"/>
                  <a:pt x="4061962" y="747187"/>
                </a:cubicBezTo>
                <a:cubicBezTo>
                  <a:pt x="4061962" y="753095"/>
                  <a:pt x="4044242" y="764915"/>
                  <a:pt x="4014710" y="788553"/>
                </a:cubicBezTo>
                <a:cubicBezTo>
                  <a:pt x="3991085" y="812191"/>
                  <a:pt x="3949740" y="835830"/>
                  <a:pt x="3920208" y="871285"/>
                </a:cubicBezTo>
                <a:cubicBezTo>
                  <a:pt x="3884769" y="900834"/>
                  <a:pt x="3849331" y="936290"/>
                  <a:pt x="3819799" y="959928"/>
                </a:cubicBezTo>
                <a:cubicBezTo>
                  <a:pt x="3796174" y="989475"/>
                  <a:pt x="3772549" y="1013114"/>
                  <a:pt x="3766642" y="1024933"/>
                </a:cubicBezTo>
                <a:cubicBezTo>
                  <a:pt x="3760736" y="1036750"/>
                  <a:pt x="3766642" y="1030841"/>
                  <a:pt x="3790267" y="1007205"/>
                </a:cubicBezTo>
                <a:cubicBezTo>
                  <a:pt x="3802081" y="1001295"/>
                  <a:pt x="3819799" y="983565"/>
                  <a:pt x="3843424" y="959928"/>
                </a:cubicBezTo>
                <a:cubicBezTo>
                  <a:pt x="3867051" y="942200"/>
                  <a:pt x="3896583" y="918562"/>
                  <a:pt x="3937928" y="889013"/>
                </a:cubicBezTo>
                <a:cubicBezTo>
                  <a:pt x="3937928" y="889013"/>
                  <a:pt x="3943833" y="883104"/>
                  <a:pt x="3955646" y="871285"/>
                </a:cubicBezTo>
                <a:cubicBezTo>
                  <a:pt x="3967460" y="859466"/>
                  <a:pt x="3985178" y="847647"/>
                  <a:pt x="4008803" y="829920"/>
                </a:cubicBezTo>
                <a:cubicBezTo>
                  <a:pt x="4032430" y="812191"/>
                  <a:pt x="4061962" y="794463"/>
                  <a:pt x="4091493" y="770825"/>
                </a:cubicBezTo>
                <a:cubicBezTo>
                  <a:pt x="4121025" y="753095"/>
                  <a:pt x="4150557" y="729459"/>
                  <a:pt x="4185995" y="711731"/>
                </a:cubicBezTo>
                <a:cubicBezTo>
                  <a:pt x="4203715" y="699910"/>
                  <a:pt x="4215527" y="688092"/>
                  <a:pt x="4233247" y="682182"/>
                </a:cubicBezTo>
                <a:cubicBezTo>
                  <a:pt x="4250966" y="670363"/>
                  <a:pt x="4268686" y="664454"/>
                  <a:pt x="4280498" y="652635"/>
                </a:cubicBezTo>
                <a:cubicBezTo>
                  <a:pt x="4315936" y="634907"/>
                  <a:pt x="4345468" y="623088"/>
                  <a:pt x="4369094" y="611268"/>
                </a:cubicBezTo>
                <a:cubicBezTo>
                  <a:pt x="4392719" y="593539"/>
                  <a:pt x="4416345" y="587630"/>
                  <a:pt x="4434064" y="581720"/>
                </a:cubicBezTo>
                <a:cubicBezTo>
                  <a:pt x="4445876" y="575811"/>
                  <a:pt x="4457690" y="569902"/>
                  <a:pt x="4457690" y="569902"/>
                </a:cubicBezTo>
                <a:close/>
                <a:moveTo>
                  <a:pt x="5620098" y="396859"/>
                </a:moveTo>
                <a:cubicBezTo>
                  <a:pt x="5560044" y="395528"/>
                  <a:pt x="5501444" y="395875"/>
                  <a:pt x="5444922" y="398093"/>
                </a:cubicBezTo>
                <a:cubicBezTo>
                  <a:pt x="5143474" y="409928"/>
                  <a:pt x="4907046" y="463179"/>
                  <a:pt x="4824296" y="510512"/>
                </a:cubicBezTo>
                <a:cubicBezTo>
                  <a:pt x="4847938" y="504594"/>
                  <a:pt x="4877492" y="498678"/>
                  <a:pt x="4901136" y="492761"/>
                </a:cubicBezTo>
                <a:cubicBezTo>
                  <a:pt x="4924778" y="486845"/>
                  <a:pt x="4948420" y="480928"/>
                  <a:pt x="4972063" y="480928"/>
                </a:cubicBezTo>
                <a:cubicBezTo>
                  <a:pt x="5019350" y="469094"/>
                  <a:pt x="5066635" y="463179"/>
                  <a:pt x="5108012" y="457262"/>
                </a:cubicBezTo>
                <a:cubicBezTo>
                  <a:pt x="5190761" y="445427"/>
                  <a:pt x="5267600" y="433595"/>
                  <a:pt x="5338529" y="433595"/>
                </a:cubicBezTo>
                <a:cubicBezTo>
                  <a:pt x="5379904" y="433595"/>
                  <a:pt x="5415369" y="427677"/>
                  <a:pt x="5456744" y="427677"/>
                </a:cubicBezTo>
                <a:cubicBezTo>
                  <a:pt x="5492209" y="421762"/>
                  <a:pt x="5533583" y="427677"/>
                  <a:pt x="5574959" y="421762"/>
                </a:cubicBezTo>
                <a:cubicBezTo>
                  <a:pt x="5616333" y="421762"/>
                  <a:pt x="5657709" y="421762"/>
                  <a:pt x="5704995" y="421762"/>
                </a:cubicBezTo>
                <a:cubicBezTo>
                  <a:pt x="5752281" y="421762"/>
                  <a:pt x="5799567" y="427677"/>
                  <a:pt x="5858674" y="427677"/>
                </a:cubicBezTo>
                <a:cubicBezTo>
                  <a:pt x="5900050" y="439511"/>
                  <a:pt x="5829121" y="439511"/>
                  <a:pt x="5740460" y="439511"/>
                </a:cubicBezTo>
                <a:cubicBezTo>
                  <a:pt x="5722729" y="439511"/>
                  <a:pt x="5699085" y="439511"/>
                  <a:pt x="5675441" y="439511"/>
                </a:cubicBezTo>
                <a:cubicBezTo>
                  <a:pt x="5651798" y="439511"/>
                  <a:pt x="5628155" y="445427"/>
                  <a:pt x="5610424" y="445427"/>
                </a:cubicBezTo>
                <a:cubicBezTo>
                  <a:pt x="5569048" y="445427"/>
                  <a:pt x="5533583" y="451345"/>
                  <a:pt x="5515853" y="451345"/>
                </a:cubicBezTo>
                <a:cubicBezTo>
                  <a:pt x="5480387" y="451345"/>
                  <a:pt x="5444922" y="457262"/>
                  <a:pt x="5403548" y="457262"/>
                </a:cubicBezTo>
                <a:cubicBezTo>
                  <a:pt x="5368083" y="463179"/>
                  <a:pt x="5326707" y="463179"/>
                  <a:pt x="5291243" y="469094"/>
                </a:cubicBezTo>
                <a:cubicBezTo>
                  <a:pt x="5249868" y="469094"/>
                  <a:pt x="5214404" y="480928"/>
                  <a:pt x="5173028" y="480928"/>
                </a:cubicBezTo>
                <a:cubicBezTo>
                  <a:pt x="5131653" y="486845"/>
                  <a:pt x="5090278" y="492761"/>
                  <a:pt x="5054813" y="504594"/>
                </a:cubicBezTo>
                <a:cubicBezTo>
                  <a:pt x="5013440" y="510512"/>
                  <a:pt x="4972063" y="522346"/>
                  <a:pt x="4930689" y="528261"/>
                </a:cubicBezTo>
                <a:cubicBezTo>
                  <a:pt x="4889313" y="534179"/>
                  <a:pt x="4853848" y="551929"/>
                  <a:pt x="4812474" y="557846"/>
                </a:cubicBezTo>
                <a:cubicBezTo>
                  <a:pt x="4812474" y="557846"/>
                  <a:pt x="4812474" y="557846"/>
                  <a:pt x="4753366" y="575595"/>
                </a:cubicBezTo>
                <a:cubicBezTo>
                  <a:pt x="4735635" y="581511"/>
                  <a:pt x="4711992" y="593346"/>
                  <a:pt x="4694260" y="599263"/>
                </a:cubicBezTo>
                <a:cubicBezTo>
                  <a:pt x="4652883" y="611096"/>
                  <a:pt x="4617420" y="622929"/>
                  <a:pt x="4576045" y="640681"/>
                </a:cubicBezTo>
                <a:cubicBezTo>
                  <a:pt x="4428276" y="699848"/>
                  <a:pt x="4286418" y="776765"/>
                  <a:pt x="4156381" y="853682"/>
                </a:cubicBezTo>
                <a:cubicBezTo>
                  <a:pt x="4126829" y="877351"/>
                  <a:pt x="4097275" y="895101"/>
                  <a:pt x="4067721" y="918767"/>
                </a:cubicBezTo>
                <a:cubicBezTo>
                  <a:pt x="4055900" y="924683"/>
                  <a:pt x="4038168" y="936516"/>
                  <a:pt x="4026346" y="948350"/>
                </a:cubicBezTo>
                <a:cubicBezTo>
                  <a:pt x="4014525" y="960183"/>
                  <a:pt x="4002703" y="966101"/>
                  <a:pt x="3984970" y="977933"/>
                </a:cubicBezTo>
                <a:cubicBezTo>
                  <a:pt x="3961327" y="1001600"/>
                  <a:pt x="3937685" y="1019351"/>
                  <a:pt x="3908131" y="1037100"/>
                </a:cubicBezTo>
                <a:cubicBezTo>
                  <a:pt x="3884488" y="1060769"/>
                  <a:pt x="3866755" y="1078518"/>
                  <a:pt x="3843113" y="1102186"/>
                </a:cubicBezTo>
                <a:cubicBezTo>
                  <a:pt x="3801738" y="1143602"/>
                  <a:pt x="3748542" y="1202769"/>
                  <a:pt x="3695344" y="1273770"/>
                </a:cubicBezTo>
                <a:cubicBezTo>
                  <a:pt x="3665792" y="1309271"/>
                  <a:pt x="3642148" y="1344771"/>
                  <a:pt x="3612594" y="1386190"/>
                </a:cubicBezTo>
                <a:cubicBezTo>
                  <a:pt x="3583040" y="1427606"/>
                  <a:pt x="3559398" y="1469022"/>
                  <a:pt x="3529844" y="1510438"/>
                </a:cubicBezTo>
                <a:cubicBezTo>
                  <a:pt x="3423451" y="1687941"/>
                  <a:pt x="3334790" y="1895026"/>
                  <a:pt x="3275683" y="2078445"/>
                </a:cubicBezTo>
                <a:cubicBezTo>
                  <a:pt x="3260905" y="2125779"/>
                  <a:pt x="3248714" y="2171264"/>
                  <a:pt x="3238556" y="2214160"/>
                </a:cubicBezTo>
                <a:lnTo>
                  <a:pt x="3224787" y="2280525"/>
                </a:lnTo>
                <a:lnTo>
                  <a:pt x="3215089" y="2297501"/>
                </a:lnTo>
                <a:cubicBezTo>
                  <a:pt x="3203262" y="2327077"/>
                  <a:pt x="3191433" y="2356654"/>
                  <a:pt x="3179606" y="2386231"/>
                </a:cubicBezTo>
                <a:cubicBezTo>
                  <a:pt x="3161865" y="2415808"/>
                  <a:pt x="3150038" y="2445386"/>
                  <a:pt x="3138211" y="2474962"/>
                </a:cubicBezTo>
                <a:cubicBezTo>
                  <a:pt x="3126384" y="2504538"/>
                  <a:pt x="3120470" y="2534116"/>
                  <a:pt x="3108643" y="2563692"/>
                </a:cubicBezTo>
                <a:cubicBezTo>
                  <a:pt x="3096814" y="2593269"/>
                  <a:pt x="3084987" y="2622847"/>
                  <a:pt x="3079073" y="2658338"/>
                </a:cubicBezTo>
                <a:cubicBezTo>
                  <a:pt x="3079073" y="2622847"/>
                  <a:pt x="3061333" y="2658338"/>
                  <a:pt x="3031765" y="2741154"/>
                </a:cubicBezTo>
                <a:cubicBezTo>
                  <a:pt x="3008110" y="2823969"/>
                  <a:pt x="2978541" y="2954108"/>
                  <a:pt x="2960800" y="3096076"/>
                </a:cubicBezTo>
                <a:lnTo>
                  <a:pt x="2950379" y="3313603"/>
                </a:lnTo>
                <a:lnTo>
                  <a:pt x="2895749" y="3474659"/>
                </a:lnTo>
                <a:cubicBezTo>
                  <a:pt x="2889835" y="3533814"/>
                  <a:pt x="2883921" y="3587051"/>
                  <a:pt x="2883921" y="3581136"/>
                </a:cubicBezTo>
                <a:cubicBezTo>
                  <a:pt x="2883921" y="3598883"/>
                  <a:pt x="2878008" y="3616628"/>
                  <a:pt x="2872094" y="3634374"/>
                </a:cubicBezTo>
                <a:cubicBezTo>
                  <a:pt x="2872094" y="3652121"/>
                  <a:pt x="2872094" y="3669867"/>
                  <a:pt x="2866181" y="3687613"/>
                </a:cubicBezTo>
                <a:cubicBezTo>
                  <a:pt x="2866181" y="3723105"/>
                  <a:pt x="2860267" y="3758598"/>
                  <a:pt x="2854354" y="3794089"/>
                </a:cubicBezTo>
                <a:cubicBezTo>
                  <a:pt x="2848440" y="3829582"/>
                  <a:pt x="2848440" y="3865075"/>
                  <a:pt x="2848440" y="3906482"/>
                </a:cubicBezTo>
                <a:cubicBezTo>
                  <a:pt x="2842526" y="3941974"/>
                  <a:pt x="2842526" y="3977466"/>
                  <a:pt x="2842526" y="4018874"/>
                </a:cubicBezTo>
                <a:cubicBezTo>
                  <a:pt x="2842526" y="4054366"/>
                  <a:pt x="2842526" y="4095773"/>
                  <a:pt x="2842526" y="4131266"/>
                </a:cubicBezTo>
                <a:cubicBezTo>
                  <a:pt x="2848440" y="4172674"/>
                  <a:pt x="2848440" y="4208165"/>
                  <a:pt x="2854354" y="4249573"/>
                </a:cubicBezTo>
                <a:cubicBezTo>
                  <a:pt x="2854354" y="4267320"/>
                  <a:pt x="2854354" y="4290981"/>
                  <a:pt x="2860267" y="4308727"/>
                </a:cubicBezTo>
                <a:cubicBezTo>
                  <a:pt x="2860267" y="4326474"/>
                  <a:pt x="2866181" y="4350135"/>
                  <a:pt x="2866181" y="4367880"/>
                </a:cubicBezTo>
                <a:cubicBezTo>
                  <a:pt x="2872094" y="4391541"/>
                  <a:pt x="2872094" y="4409288"/>
                  <a:pt x="2878008" y="4427034"/>
                </a:cubicBezTo>
                <a:cubicBezTo>
                  <a:pt x="2883921" y="4456611"/>
                  <a:pt x="2883921" y="4456611"/>
                  <a:pt x="2883921" y="4456611"/>
                </a:cubicBezTo>
                <a:cubicBezTo>
                  <a:pt x="2889835" y="4486188"/>
                  <a:pt x="2889835" y="4486188"/>
                  <a:pt x="2889835" y="4486188"/>
                </a:cubicBezTo>
                <a:cubicBezTo>
                  <a:pt x="2954886" y="4811533"/>
                  <a:pt x="3102729" y="5130964"/>
                  <a:pt x="3315622" y="5397156"/>
                </a:cubicBezTo>
                <a:cubicBezTo>
                  <a:pt x="3528515" y="5669262"/>
                  <a:pt x="3800545" y="5888131"/>
                  <a:pt x="4090316" y="6047846"/>
                </a:cubicBezTo>
                <a:cubicBezTo>
                  <a:pt x="4161279" y="6089254"/>
                  <a:pt x="4232244" y="6124746"/>
                  <a:pt x="4303209" y="6160238"/>
                </a:cubicBezTo>
                <a:cubicBezTo>
                  <a:pt x="4380087" y="6189816"/>
                  <a:pt x="4451051" y="6219392"/>
                  <a:pt x="4527928" y="6248968"/>
                </a:cubicBezTo>
                <a:cubicBezTo>
                  <a:pt x="4598893" y="6278546"/>
                  <a:pt x="4675771" y="6296293"/>
                  <a:pt x="4746734" y="6319954"/>
                </a:cubicBezTo>
                <a:cubicBezTo>
                  <a:pt x="4823613" y="6337700"/>
                  <a:pt x="4894577" y="6361362"/>
                  <a:pt x="4965542" y="6373192"/>
                </a:cubicBezTo>
                <a:cubicBezTo>
                  <a:pt x="4835440" y="6337700"/>
                  <a:pt x="4734907" y="6302208"/>
                  <a:pt x="4652115" y="6272631"/>
                </a:cubicBezTo>
                <a:cubicBezTo>
                  <a:pt x="4610720" y="6254885"/>
                  <a:pt x="4569325" y="6237138"/>
                  <a:pt x="4527928" y="6219392"/>
                </a:cubicBezTo>
                <a:cubicBezTo>
                  <a:pt x="4492447" y="6201646"/>
                  <a:pt x="4451051" y="6183901"/>
                  <a:pt x="4415568" y="6166154"/>
                </a:cubicBezTo>
                <a:cubicBezTo>
                  <a:pt x="4332776" y="6124746"/>
                  <a:pt x="4244071" y="6083339"/>
                  <a:pt x="4131711" y="6018269"/>
                </a:cubicBezTo>
                <a:cubicBezTo>
                  <a:pt x="4019351" y="5953200"/>
                  <a:pt x="3883337" y="5864470"/>
                  <a:pt x="3717753" y="5722501"/>
                </a:cubicBezTo>
                <a:cubicBezTo>
                  <a:pt x="3853767" y="5817147"/>
                  <a:pt x="3989783" y="5899963"/>
                  <a:pt x="4131711" y="5982777"/>
                </a:cubicBezTo>
                <a:cubicBezTo>
                  <a:pt x="4273640" y="6065592"/>
                  <a:pt x="4427395" y="6136576"/>
                  <a:pt x="4581152" y="6201646"/>
                </a:cubicBezTo>
                <a:cubicBezTo>
                  <a:pt x="4740821" y="6266715"/>
                  <a:pt x="4906405" y="6325869"/>
                  <a:pt x="5083816" y="6373192"/>
                </a:cubicBezTo>
                <a:cubicBezTo>
                  <a:pt x="5169564" y="6393896"/>
                  <a:pt x="5258269" y="6411642"/>
                  <a:pt x="5349192" y="6426431"/>
                </a:cubicBezTo>
                <a:lnTo>
                  <a:pt x="5515328" y="6447589"/>
                </a:lnTo>
                <a:lnTo>
                  <a:pt x="5529559" y="6450092"/>
                </a:lnTo>
                <a:cubicBezTo>
                  <a:pt x="5556911" y="6454529"/>
                  <a:pt x="5589437" y="6458965"/>
                  <a:pt x="5627875" y="6461922"/>
                </a:cubicBezTo>
                <a:lnTo>
                  <a:pt x="5515328" y="6447589"/>
                </a:lnTo>
                <a:lnTo>
                  <a:pt x="5462292" y="6438261"/>
                </a:lnTo>
                <a:cubicBezTo>
                  <a:pt x="5426809" y="6432346"/>
                  <a:pt x="5409068" y="6432346"/>
                  <a:pt x="5409068" y="6426431"/>
                </a:cubicBezTo>
                <a:cubicBezTo>
                  <a:pt x="5403155" y="6420514"/>
                  <a:pt x="5462292" y="6426431"/>
                  <a:pt x="5562825" y="6432346"/>
                </a:cubicBezTo>
                <a:cubicBezTo>
                  <a:pt x="5610134" y="6438261"/>
                  <a:pt x="5663358" y="6438261"/>
                  <a:pt x="5728409" y="6438261"/>
                </a:cubicBezTo>
                <a:cubicBezTo>
                  <a:pt x="5787545" y="6438261"/>
                  <a:pt x="5858509" y="6444176"/>
                  <a:pt x="5929474" y="6444176"/>
                </a:cubicBezTo>
                <a:cubicBezTo>
                  <a:pt x="6065489" y="6444176"/>
                  <a:pt x="6219245" y="6426431"/>
                  <a:pt x="6349346" y="6414599"/>
                </a:cubicBezTo>
                <a:cubicBezTo>
                  <a:pt x="6597722" y="6390938"/>
                  <a:pt x="6881579" y="6337700"/>
                  <a:pt x="7171350" y="6237138"/>
                </a:cubicBezTo>
                <a:cubicBezTo>
                  <a:pt x="7319192" y="6189816"/>
                  <a:pt x="7467035" y="6124746"/>
                  <a:pt x="7620790" y="6047846"/>
                </a:cubicBezTo>
                <a:cubicBezTo>
                  <a:pt x="7768633" y="5970947"/>
                  <a:pt x="7910561" y="5876301"/>
                  <a:pt x="8052490" y="5769824"/>
                </a:cubicBezTo>
                <a:cubicBezTo>
                  <a:pt x="8188505" y="5669262"/>
                  <a:pt x="8318605" y="5545040"/>
                  <a:pt x="8442794" y="5414902"/>
                </a:cubicBezTo>
                <a:cubicBezTo>
                  <a:pt x="8561068" y="5284764"/>
                  <a:pt x="8673427" y="5136879"/>
                  <a:pt x="8768046" y="4983079"/>
                </a:cubicBezTo>
                <a:cubicBezTo>
                  <a:pt x="8957284" y="4681396"/>
                  <a:pt x="9087386" y="4344219"/>
                  <a:pt x="9170177" y="4012958"/>
                </a:cubicBezTo>
                <a:cubicBezTo>
                  <a:pt x="9193832" y="3870990"/>
                  <a:pt x="9241142" y="3646206"/>
                  <a:pt x="9258883" y="3385929"/>
                </a:cubicBezTo>
                <a:cubicBezTo>
                  <a:pt x="9276624" y="3125652"/>
                  <a:pt x="9264796" y="2835799"/>
                  <a:pt x="9199746" y="2575522"/>
                </a:cubicBezTo>
                <a:cubicBezTo>
                  <a:pt x="9193832" y="2545946"/>
                  <a:pt x="9182004" y="2516370"/>
                  <a:pt x="9176091" y="2480877"/>
                </a:cubicBezTo>
                <a:cubicBezTo>
                  <a:pt x="9170177" y="2451301"/>
                  <a:pt x="9158350" y="2421723"/>
                  <a:pt x="9152436" y="2392146"/>
                </a:cubicBezTo>
                <a:cubicBezTo>
                  <a:pt x="9140609" y="2362570"/>
                  <a:pt x="9128782" y="2332992"/>
                  <a:pt x="9116955" y="2303416"/>
                </a:cubicBezTo>
                <a:cubicBezTo>
                  <a:pt x="9116955" y="2291586"/>
                  <a:pt x="9111041" y="2279755"/>
                  <a:pt x="9105126" y="2262008"/>
                </a:cubicBezTo>
                <a:cubicBezTo>
                  <a:pt x="9099212" y="2250178"/>
                  <a:pt x="9093299" y="2238347"/>
                  <a:pt x="9087386" y="2226517"/>
                </a:cubicBezTo>
                <a:cubicBezTo>
                  <a:pt x="9075558" y="2196939"/>
                  <a:pt x="9063731" y="2173278"/>
                  <a:pt x="9057818" y="2149616"/>
                </a:cubicBezTo>
                <a:cubicBezTo>
                  <a:pt x="9045990" y="2125955"/>
                  <a:pt x="9034163" y="2102293"/>
                  <a:pt x="9022336" y="2084547"/>
                </a:cubicBezTo>
                <a:cubicBezTo>
                  <a:pt x="8998680" y="2043139"/>
                  <a:pt x="8975026" y="2001731"/>
                  <a:pt x="8957284" y="1972155"/>
                </a:cubicBezTo>
                <a:cubicBezTo>
                  <a:pt x="8915890" y="1907086"/>
                  <a:pt x="8880406" y="1859763"/>
                  <a:pt x="8862666" y="1836102"/>
                </a:cubicBezTo>
                <a:cubicBezTo>
                  <a:pt x="8856752" y="1830187"/>
                  <a:pt x="8850838" y="1824270"/>
                  <a:pt x="8850838" y="1824270"/>
                </a:cubicBezTo>
                <a:cubicBezTo>
                  <a:pt x="8844924" y="1830187"/>
                  <a:pt x="8850838" y="1836102"/>
                  <a:pt x="8856752" y="1853848"/>
                </a:cubicBezTo>
                <a:cubicBezTo>
                  <a:pt x="8738478" y="1682302"/>
                  <a:pt x="8620204" y="1563995"/>
                  <a:pt x="8519670" y="1469348"/>
                </a:cubicBezTo>
                <a:cubicBezTo>
                  <a:pt x="8472362" y="1422025"/>
                  <a:pt x="8425052" y="1380617"/>
                  <a:pt x="8377743" y="1345126"/>
                </a:cubicBezTo>
                <a:cubicBezTo>
                  <a:pt x="8336346" y="1303718"/>
                  <a:pt x="8289037" y="1268226"/>
                  <a:pt x="8247642" y="1238649"/>
                </a:cubicBezTo>
                <a:cubicBezTo>
                  <a:pt x="8206245" y="1209073"/>
                  <a:pt x="8164850" y="1179495"/>
                  <a:pt x="8117540" y="1149919"/>
                </a:cubicBezTo>
                <a:cubicBezTo>
                  <a:pt x="8076145" y="1126257"/>
                  <a:pt x="8028834" y="1096681"/>
                  <a:pt x="7981526" y="1073018"/>
                </a:cubicBezTo>
                <a:cubicBezTo>
                  <a:pt x="7957871" y="1055273"/>
                  <a:pt x="7928302" y="1043442"/>
                  <a:pt x="7904647" y="1031612"/>
                </a:cubicBezTo>
                <a:cubicBezTo>
                  <a:pt x="7880993" y="1013865"/>
                  <a:pt x="7851425" y="1002034"/>
                  <a:pt x="7821855" y="990204"/>
                </a:cubicBezTo>
                <a:cubicBezTo>
                  <a:pt x="7792287" y="978372"/>
                  <a:pt x="7762719" y="960626"/>
                  <a:pt x="7727236" y="948796"/>
                </a:cubicBezTo>
                <a:cubicBezTo>
                  <a:pt x="7691755" y="936965"/>
                  <a:pt x="7662187" y="925135"/>
                  <a:pt x="7620790" y="913303"/>
                </a:cubicBezTo>
                <a:lnTo>
                  <a:pt x="7600883" y="908332"/>
                </a:lnTo>
                <a:lnTo>
                  <a:pt x="7562663" y="877848"/>
                </a:lnTo>
                <a:cubicBezTo>
                  <a:pt x="7521021" y="846312"/>
                  <a:pt x="7479287" y="816348"/>
                  <a:pt x="7437922" y="788234"/>
                </a:cubicBezTo>
                <a:cubicBezTo>
                  <a:pt x="7355192" y="732007"/>
                  <a:pt x="7275417" y="683177"/>
                  <a:pt x="7202291" y="642484"/>
                </a:cubicBezTo>
                <a:lnTo>
                  <a:pt x="7191449" y="636780"/>
                </a:lnTo>
                <a:lnTo>
                  <a:pt x="7189733" y="634345"/>
                </a:lnTo>
                <a:cubicBezTo>
                  <a:pt x="7189733" y="628427"/>
                  <a:pt x="7177915" y="622508"/>
                  <a:pt x="7148369" y="610671"/>
                </a:cubicBezTo>
                <a:cubicBezTo>
                  <a:pt x="7118823" y="592915"/>
                  <a:pt x="7077458" y="569238"/>
                  <a:pt x="7006547" y="545564"/>
                </a:cubicBezTo>
                <a:cubicBezTo>
                  <a:pt x="7034616" y="557401"/>
                  <a:pt x="7065270" y="571458"/>
                  <a:pt x="7098048" y="587642"/>
                </a:cubicBezTo>
                <a:lnTo>
                  <a:pt x="7191449" y="636780"/>
                </a:lnTo>
                <a:lnTo>
                  <a:pt x="7198598" y="646923"/>
                </a:lnTo>
                <a:cubicBezTo>
                  <a:pt x="7201552" y="650622"/>
                  <a:pt x="7207462" y="655061"/>
                  <a:pt x="7225189" y="663940"/>
                </a:cubicBezTo>
                <a:cubicBezTo>
                  <a:pt x="7225189" y="669859"/>
                  <a:pt x="7242917" y="687615"/>
                  <a:pt x="7272463" y="711290"/>
                </a:cubicBezTo>
                <a:cubicBezTo>
                  <a:pt x="7290191" y="723129"/>
                  <a:pt x="7307919" y="734965"/>
                  <a:pt x="7331555" y="746802"/>
                </a:cubicBezTo>
                <a:cubicBezTo>
                  <a:pt x="7349284" y="764560"/>
                  <a:pt x="7372920" y="782316"/>
                  <a:pt x="7402466" y="800072"/>
                </a:cubicBezTo>
                <a:cubicBezTo>
                  <a:pt x="7426104" y="820787"/>
                  <a:pt x="7454172" y="841504"/>
                  <a:pt x="7484456" y="863700"/>
                </a:cubicBezTo>
                <a:lnTo>
                  <a:pt x="7514891" y="886859"/>
                </a:lnTo>
                <a:lnTo>
                  <a:pt x="7290270" y="830765"/>
                </a:lnTo>
                <a:lnTo>
                  <a:pt x="7174588" y="811551"/>
                </a:lnTo>
                <a:lnTo>
                  <a:pt x="7159036" y="800432"/>
                </a:lnTo>
                <a:cubicBezTo>
                  <a:pt x="7159036" y="800432"/>
                  <a:pt x="7159036" y="800432"/>
                  <a:pt x="7105840" y="770847"/>
                </a:cubicBezTo>
                <a:lnTo>
                  <a:pt x="7044469" y="740132"/>
                </a:lnTo>
                <a:lnTo>
                  <a:pt x="7059557" y="740132"/>
                </a:lnTo>
                <a:cubicBezTo>
                  <a:pt x="7095050" y="740132"/>
                  <a:pt x="7095050" y="740132"/>
                  <a:pt x="7071389" y="734185"/>
                </a:cubicBezTo>
                <a:cubicBezTo>
                  <a:pt x="7062515" y="731212"/>
                  <a:pt x="7046247" y="726752"/>
                  <a:pt x="7024803" y="722294"/>
                </a:cubicBezTo>
                <a:lnTo>
                  <a:pt x="7000903" y="718632"/>
                </a:lnTo>
                <a:lnTo>
                  <a:pt x="6910786" y="676181"/>
                </a:lnTo>
                <a:cubicBezTo>
                  <a:pt x="6845767" y="640681"/>
                  <a:pt x="6774839" y="622929"/>
                  <a:pt x="6709821" y="593346"/>
                </a:cubicBezTo>
                <a:cubicBezTo>
                  <a:pt x="6674356" y="581511"/>
                  <a:pt x="6638891" y="575595"/>
                  <a:pt x="6603428" y="563762"/>
                </a:cubicBezTo>
                <a:cubicBezTo>
                  <a:pt x="6603428" y="563762"/>
                  <a:pt x="6603428" y="563762"/>
                  <a:pt x="6556141" y="546012"/>
                </a:cubicBezTo>
                <a:cubicBezTo>
                  <a:pt x="6538409" y="540095"/>
                  <a:pt x="6520677" y="534179"/>
                  <a:pt x="6502945" y="534179"/>
                </a:cubicBezTo>
                <a:cubicBezTo>
                  <a:pt x="6361087" y="498678"/>
                  <a:pt x="6225141" y="480928"/>
                  <a:pt x="6089193" y="463179"/>
                </a:cubicBezTo>
                <a:cubicBezTo>
                  <a:pt x="6089193" y="463179"/>
                  <a:pt x="6095104" y="463179"/>
                  <a:pt x="6101015" y="463179"/>
                </a:cubicBezTo>
                <a:cubicBezTo>
                  <a:pt x="6112836" y="463179"/>
                  <a:pt x="6124658" y="463179"/>
                  <a:pt x="6142389" y="463179"/>
                </a:cubicBezTo>
                <a:cubicBezTo>
                  <a:pt x="6171943" y="469094"/>
                  <a:pt x="6219230" y="469094"/>
                  <a:pt x="6260604" y="475011"/>
                </a:cubicBezTo>
                <a:cubicBezTo>
                  <a:pt x="6301980" y="475011"/>
                  <a:pt x="6349265" y="480928"/>
                  <a:pt x="6378819" y="486845"/>
                </a:cubicBezTo>
                <a:lnTo>
                  <a:pt x="6412722" y="489359"/>
                </a:lnTo>
                <a:lnTo>
                  <a:pt x="6432015" y="492761"/>
                </a:lnTo>
                <a:cubicBezTo>
                  <a:pt x="6432015" y="492761"/>
                  <a:pt x="6427583" y="491283"/>
                  <a:pt x="6418716" y="489802"/>
                </a:cubicBezTo>
                <a:lnTo>
                  <a:pt x="6412722" y="489359"/>
                </a:lnTo>
                <a:lnTo>
                  <a:pt x="6183026" y="448849"/>
                </a:lnTo>
                <a:cubicBezTo>
                  <a:pt x="5993513" y="419935"/>
                  <a:pt x="5800260" y="400850"/>
                  <a:pt x="5620098" y="39685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5573232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2271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1556896"/>
              <a:gd name="connsiteY0" fmla="*/ 0 h 6858000"/>
              <a:gd name="connsiteX1" fmla="*/ 5395372 w 11556896"/>
              <a:gd name="connsiteY1" fmla="*/ 0 h 6858000"/>
              <a:gd name="connsiteX2" fmla="*/ 5778448 w 11556896"/>
              <a:gd name="connsiteY2" fmla="*/ 426378 h 6858000"/>
              <a:gd name="connsiteX3" fmla="*/ 6161525 w 11556896"/>
              <a:gd name="connsiteY3" fmla="*/ 0 h 6858000"/>
              <a:gd name="connsiteX4" fmla="*/ 11556896 w 11556896"/>
              <a:gd name="connsiteY4" fmla="*/ 0 h 6858000"/>
              <a:gd name="connsiteX5" fmla="*/ 8476134 w 11556896"/>
              <a:gd name="connsiteY5" fmla="*/ 3429000 h 6858000"/>
              <a:gd name="connsiteX6" fmla="*/ 11556896 w 11556896"/>
              <a:gd name="connsiteY6" fmla="*/ 6858000 h 6858000"/>
              <a:gd name="connsiteX7" fmla="*/ 6161525 w 11556896"/>
              <a:gd name="connsiteY7" fmla="*/ 6858000 h 6858000"/>
              <a:gd name="connsiteX8" fmla="*/ 5778448 w 11556896"/>
              <a:gd name="connsiteY8" fmla="*/ 6431622 h 6858000"/>
              <a:gd name="connsiteX9" fmla="*/ 5395372 w 11556896"/>
              <a:gd name="connsiteY9" fmla="*/ 6858000 h 6858000"/>
              <a:gd name="connsiteX10" fmla="*/ 0 w 11556896"/>
              <a:gd name="connsiteY10" fmla="*/ 6858000 h 6858000"/>
              <a:gd name="connsiteX11" fmla="*/ 3080762 w 11556896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6896" h="6858000">
                <a:moveTo>
                  <a:pt x="0" y="0"/>
                </a:moveTo>
                <a:lnTo>
                  <a:pt x="5395372" y="0"/>
                </a:lnTo>
                <a:lnTo>
                  <a:pt x="5778448" y="426378"/>
                </a:lnTo>
                <a:lnTo>
                  <a:pt x="6161525" y="0"/>
                </a:lnTo>
                <a:lnTo>
                  <a:pt x="11556896" y="0"/>
                </a:lnTo>
                <a:lnTo>
                  <a:pt x="8476134" y="3429000"/>
                </a:lnTo>
                <a:lnTo>
                  <a:pt x="11556896" y="6858000"/>
                </a:lnTo>
                <a:lnTo>
                  <a:pt x="6161525" y="6858000"/>
                </a:lnTo>
                <a:lnTo>
                  <a:pt x="5778448" y="6431622"/>
                </a:lnTo>
                <a:lnTo>
                  <a:pt x="5395372" y="6858000"/>
                </a:lnTo>
                <a:lnTo>
                  <a:pt x="0" y="6858000"/>
                </a:lnTo>
                <a:lnTo>
                  <a:pt x="3080762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788073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3" y="-10486"/>
            <a:ext cx="3439399" cy="6878797"/>
          </a:xfrm>
          <a:custGeom>
            <a:avLst/>
            <a:gdLst>
              <a:gd name="connsiteX0" fmla="*/ 0 w 3439399"/>
              <a:gd name="connsiteY0" fmla="*/ 0 h 6878797"/>
              <a:gd name="connsiteX1" fmla="*/ 3439399 w 3439399"/>
              <a:gd name="connsiteY1" fmla="*/ 3439399 h 6878797"/>
              <a:gd name="connsiteX2" fmla="*/ 0 w 3439399"/>
              <a:gd name="connsiteY2" fmla="*/ 6878797 h 68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99" h="6878797">
                <a:moveTo>
                  <a:pt x="0" y="0"/>
                </a:moveTo>
                <a:lnTo>
                  <a:pt x="3439399" y="3439399"/>
                </a:lnTo>
                <a:lnTo>
                  <a:pt x="0" y="6878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53663" y="3589072"/>
            <a:ext cx="6558476" cy="3268928"/>
          </a:xfrm>
          <a:custGeom>
            <a:avLst/>
            <a:gdLst>
              <a:gd name="connsiteX0" fmla="*/ 3279238 w 6558476"/>
              <a:gd name="connsiteY0" fmla="*/ 0 h 3279238"/>
              <a:gd name="connsiteX1" fmla="*/ 6558476 w 6558476"/>
              <a:gd name="connsiteY1" fmla="*/ 3279238 h 3279238"/>
              <a:gd name="connsiteX2" fmla="*/ 0 w 6558476"/>
              <a:gd name="connsiteY2" fmla="*/ 3279238 h 32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8476" h="3279238">
                <a:moveTo>
                  <a:pt x="3279238" y="0"/>
                </a:moveTo>
                <a:lnTo>
                  <a:pt x="6558476" y="3279238"/>
                </a:lnTo>
                <a:lnTo>
                  <a:pt x="0" y="3279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64151" y="-1"/>
            <a:ext cx="6537500" cy="3268750"/>
          </a:xfrm>
          <a:custGeom>
            <a:avLst/>
            <a:gdLst>
              <a:gd name="connsiteX0" fmla="*/ 0 w 6537500"/>
              <a:gd name="connsiteY0" fmla="*/ 0 h 3268750"/>
              <a:gd name="connsiteX1" fmla="*/ 6537500 w 6537500"/>
              <a:gd name="connsiteY1" fmla="*/ 0 h 3268750"/>
              <a:gd name="connsiteX2" fmla="*/ 3268750 w 6537500"/>
              <a:gd name="connsiteY2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500" h="3268750">
                <a:moveTo>
                  <a:pt x="0" y="0"/>
                </a:moveTo>
                <a:lnTo>
                  <a:pt x="6537500" y="0"/>
                </a:lnTo>
                <a:lnTo>
                  <a:pt x="326875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82895949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9934683" cy="6867832"/>
          </a:xfrm>
          <a:custGeom>
            <a:avLst/>
            <a:gdLst>
              <a:gd name="connsiteX0" fmla="*/ 9181186 w 9934683"/>
              <a:gd name="connsiteY0" fmla="*/ 0 h 6867832"/>
              <a:gd name="connsiteX1" fmla="*/ 9934683 w 9934683"/>
              <a:gd name="connsiteY1" fmla="*/ 0 h 6867832"/>
              <a:gd name="connsiteX2" fmla="*/ 5860760 w 9934683"/>
              <a:gd name="connsiteY2" fmla="*/ 6867832 h 6867832"/>
              <a:gd name="connsiteX3" fmla="*/ 0 w 9934683"/>
              <a:gd name="connsiteY3" fmla="*/ 6867832 h 6867832"/>
              <a:gd name="connsiteX4" fmla="*/ 0 w 9934683"/>
              <a:gd name="connsiteY4" fmla="*/ 6484457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683" h="6867832">
                <a:moveTo>
                  <a:pt x="9181186" y="0"/>
                </a:moveTo>
                <a:lnTo>
                  <a:pt x="9934683" y="0"/>
                </a:lnTo>
                <a:lnTo>
                  <a:pt x="5860760" y="6867832"/>
                </a:lnTo>
                <a:lnTo>
                  <a:pt x="0" y="6867832"/>
                </a:lnTo>
                <a:lnTo>
                  <a:pt x="0" y="6484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06958" y="0"/>
            <a:ext cx="7985044" cy="6867832"/>
          </a:xfrm>
          <a:custGeom>
            <a:avLst/>
            <a:gdLst>
              <a:gd name="connsiteX0" fmla="*/ 0 w 7985044"/>
              <a:gd name="connsiteY0" fmla="*/ 0 h 6867832"/>
              <a:gd name="connsiteX1" fmla="*/ 2286116 w 7985044"/>
              <a:gd name="connsiteY1" fmla="*/ 0 h 6867832"/>
              <a:gd name="connsiteX2" fmla="*/ 7985044 w 7985044"/>
              <a:gd name="connsiteY2" fmla="*/ 3695794 h 6867832"/>
              <a:gd name="connsiteX3" fmla="*/ 7985044 w 7985044"/>
              <a:gd name="connsiteY3" fmla="*/ 6867832 h 6867832"/>
              <a:gd name="connsiteX4" fmla="*/ 3577812 w 7985044"/>
              <a:gd name="connsiteY4" fmla="*/ 6867832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044" h="6867832">
                <a:moveTo>
                  <a:pt x="0" y="0"/>
                </a:moveTo>
                <a:lnTo>
                  <a:pt x="2286116" y="0"/>
                </a:lnTo>
                <a:lnTo>
                  <a:pt x="7985044" y="3695794"/>
                </a:lnTo>
                <a:lnTo>
                  <a:pt x="7985044" y="6867832"/>
                </a:lnTo>
                <a:lnTo>
                  <a:pt x="3577812" y="6867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38082654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017523"/>
            <a:ext cx="12192000" cy="120623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2155734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654304"/>
            <a:ext cx="12192000" cy="14899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1039800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9599564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752851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240513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75912" y="3"/>
            <a:ext cx="5016088" cy="6858001"/>
          </a:xfrm>
          <a:custGeom>
            <a:avLst/>
            <a:gdLst>
              <a:gd name="connsiteX0" fmla="*/ 979849 w 5016088"/>
              <a:gd name="connsiteY0" fmla="*/ 0 h 6858001"/>
              <a:gd name="connsiteX1" fmla="*/ 1597685 w 5016088"/>
              <a:gd name="connsiteY1" fmla="*/ 0 h 6858001"/>
              <a:gd name="connsiteX2" fmla="*/ 1597685 w 5016088"/>
              <a:gd name="connsiteY2" fmla="*/ 1 h 6858001"/>
              <a:gd name="connsiteX3" fmla="*/ 1598066 w 5016088"/>
              <a:gd name="connsiteY3" fmla="*/ 1 h 6858001"/>
              <a:gd name="connsiteX4" fmla="*/ 1598066 w 5016088"/>
              <a:gd name="connsiteY4" fmla="*/ 0 h 6858001"/>
              <a:gd name="connsiteX5" fmla="*/ 1599451 w 5016088"/>
              <a:gd name="connsiteY5" fmla="*/ 0 h 6858001"/>
              <a:gd name="connsiteX6" fmla="*/ 1599451 w 5016088"/>
              <a:gd name="connsiteY6" fmla="*/ 1 h 6858001"/>
              <a:gd name="connsiteX7" fmla="*/ 5016088 w 5016088"/>
              <a:gd name="connsiteY7" fmla="*/ 1 h 6858001"/>
              <a:gd name="connsiteX8" fmla="*/ 5016088 w 5016088"/>
              <a:gd name="connsiteY8" fmla="*/ 6858001 h 6858001"/>
              <a:gd name="connsiteX9" fmla="*/ 1493201 w 5016088"/>
              <a:gd name="connsiteY9" fmla="*/ 6858001 h 6858001"/>
              <a:gd name="connsiteX10" fmla="*/ 913043 w 5016088"/>
              <a:gd name="connsiteY10" fmla="*/ 6858001 h 6858001"/>
              <a:gd name="connsiteX11" fmla="*/ 912474 w 5016088"/>
              <a:gd name="connsiteY11" fmla="*/ 6857160 h 6858001"/>
              <a:gd name="connsiteX12" fmla="*/ 864847 w 5016088"/>
              <a:gd name="connsiteY12" fmla="*/ 6800485 h 6858001"/>
              <a:gd name="connsiteX13" fmla="*/ 715760 w 5016088"/>
              <a:gd name="connsiteY13" fmla="*/ 6711033 h 6858001"/>
              <a:gd name="connsiteX14" fmla="*/ 725699 w 5016088"/>
              <a:gd name="connsiteY14" fmla="*/ 6671276 h 6858001"/>
              <a:gd name="connsiteX15" fmla="*/ 695882 w 5016088"/>
              <a:gd name="connsiteY15" fmla="*/ 6442676 h 6858001"/>
              <a:gd name="connsiteX16" fmla="*/ 715760 w 5016088"/>
              <a:gd name="connsiteY16" fmla="*/ 6412859 h 6858001"/>
              <a:gd name="connsiteX17" fmla="*/ 785334 w 5016088"/>
              <a:gd name="connsiteY17" fmla="*/ 6333346 h 6858001"/>
              <a:gd name="connsiteX18" fmla="*/ 775395 w 5016088"/>
              <a:gd name="connsiteY18" fmla="*/ 6273711 h 6858001"/>
              <a:gd name="connsiteX19" fmla="*/ 755516 w 5016088"/>
              <a:gd name="connsiteY19" fmla="*/ 6253833 h 6858001"/>
              <a:gd name="connsiteX20" fmla="*/ 904603 w 5016088"/>
              <a:gd name="connsiteY20" fmla="*/ 6074929 h 6858001"/>
              <a:gd name="connsiteX21" fmla="*/ 894664 w 5016088"/>
              <a:gd name="connsiteY21" fmla="*/ 5965598 h 6858001"/>
              <a:gd name="connsiteX22" fmla="*/ 904603 w 5016088"/>
              <a:gd name="connsiteY22" fmla="*/ 5935781 h 6858001"/>
              <a:gd name="connsiteX23" fmla="*/ 934421 w 5016088"/>
              <a:gd name="connsiteY23" fmla="*/ 5886085 h 6858001"/>
              <a:gd name="connsiteX24" fmla="*/ 944360 w 5016088"/>
              <a:gd name="connsiteY24" fmla="*/ 5816511 h 6858001"/>
              <a:gd name="connsiteX25" fmla="*/ 974177 w 5016088"/>
              <a:gd name="connsiteY25" fmla="*/ 5736998 h 6858001"/>
              <a:gd name="connsiteX26" fmla="*/ 1073568 w 5016088"/>
              <a:gd name="connsiteY26" fmla="*/ 5627668 h 6858001"/>
              <a:gd name="connsiteX27" fmla="*/ 1123264 w 5016088"/>
              <a:gd name="connsiteY27" fmla="*/ 5538216 h 6858001"/>
              <a:gd name="connsiteX28" fmla="*/ 1113325 w 5016088"/>
              <a:gd name="connsiteY28" fmla="*/ 5488520 h 6858001"/>
              <a:gd name="connsiteX29" fmla="*/ 1063629 w 5016088"/>
              <a:gd name="connsiteY29" fmla="*/ 5359311 h 6858001"/>
              <a:gd name="connsiteX30" fmla="*/ 1093447 w 5016088"/>
              <a:gd name="connsiteY30" fmla="*/ 5269859 h 6858001"/>
              <a:gd name="connsiteX31" fmla="*/ 1083508 w 5016088"/>
              <a:gd name="connsiteY31" fmla="*/ 5240042 h 6858001"/>
              <a:gd name="connsiteX32" fmla="*/ 944360 w 5016088"/>
              <a:gd name="connsiteY32" fmla="*/ 5210224 h 6858001"/>
              <a:gd name="connsiteX33" fmla="*/ 914542 w 5016088"/>
              <a:gd name="connsiteY33" fmla="*/ 5200285 h 6858001"/>
              <a:gd name="connsiteX34" fmla="*/ 994055 w 5016088"/>
              <a:gd name="connsiteY34" fmla="*/ 5090955 h 6858001"/>
              <a:gd name="connsiteX35" fmla="*/ 944360 w 5016088"/>
              <a:gd name="connsiteY35" fmla="*/ 5031320 h 6858001"/>
              <a:gd name="connsiteX36" fmla="*/ 725699 w 5016088"/>
              <a:gd name="connsiteY36" fmla="*/ 4981624 h 6858001"/>
              <a:gd name="connsiteX37" fmla="*/ 695882 w 5016088"/>
              <a:gd name="connsiteY37" fmla="*/ 4971685 h 6858001"/>
              <a:gd name="connsiteX38" fmla="*/ 656125 w 5016088"/>
              <a:gd name="connsiteY38" fmla="*/ 4921989 h 6858001"/>
              <a:gd name="connsiteX39" fmla="*/ 566673 w 5016088"/>
              <a:gd name="connsiteY39" fmla="*/ 4872294 h 6858001"/>
              <a:gd name="connsiteX40" fmla="*/ 586551 w 5016088"/>
              <a:gd name="connsiteY40" fmla="*/ 4822598 h 6858001"/>
              <a:gd name="connsiteX41" fmla="*/ 705821 w 5016088"/>
              <a:gd name="connsiteY41" fmla="*/ 4593998 h 6858001"/>
              <a:gd name="connsiteX42" fmla="*/ 685942 w 5016088"/>
              <a:gd name="connsiteY42" fmla="*/ 4514485 h 6858001"/>
              <a:gd name="connsiteX43" fmla="*/ 656125 w 5016088"/>
              <a:gd name="connsiteY43" fmla="*/ 4474729 h 6858001"/>
              <a:gd name="connsiteX44" fmla="*/ 576612 w 5016088"/>
              <a:gd name="connsiteY44" fmla="*/ 4405155 h 6858001"/>
              <a:gd name="connsiteX45" fmla="*/ 546795 w 5016088"/>
              <a:gd name="connsiteY45" fmla="*/ 4395216 h 6858001"/>
              <a:gd name="connsiteX46" fmla="*/ 348012 w 5016088"/>
              <a:gd name="connsiteY46" fmla="*/ 4365398 h 6858001"/>
              <a:gd name="connsiteX47" fmla="*/ 407647 w 5016088"/>
              <a:gd name="connsiteY47" fmla="*/ 4305763 h 6858001"/>
              <a:gd name="connsiteX48" fmla="*/ 467282 w 5016088"/>
              <a:gd name="connsiteY48" fmla="*/ 4256068 h 6858001"/>
              <a:gd name="connsiteX49" fmla="*/ 497099 w 5016088"/>
              <a:gd name="connsiteY49" fmla="*/ 4166616 h 6858001"/>
              <a:gd name="connsiteX50" fmla="*/ 676003 w 5016088"/>
              <a:gd name="connsiteY50" fmla="*/ 4047346 h 6858001"/>
              <a:gd name="connsiteX51" fmla="*/ 715760 w 5016088"/>
              <a:gd name="connsiteY51" fmla="*/ 3938016 h 6858001"/>
              <a:gd name="connsiteX52" fmla="*/ 526916 w 5016088"/>
              <a:gd name="connsiteY52" fmla="*/ 3858503 h 6858001"/>
              <a:gd name="connsiteX53" fmla="*/ 487160 w 5016088"/>
              <a:gd name="connsiteY53" fmla="*/ 3818746 h 6858001"/>
              <a:gd name="connsiteX54" fmla="*/ 447403 w 5016088"/>
              <a:gd name="connsiteY54" fmla="*/ 3788929 h 6858001"/>
              <a:gd name="connsiteX55" fmla="*/ 228742 w 5016088"/>
              <a:gd name="connsiteY55" fmla="*/ 3610024 h 6858001"/>
              <a:gd name="connsiteX56" fmla="*/ 188986 w 5016088"/>
              <a:gd name="connsiteY56" fmla="*/ 3540450 h 6858001"/>
              <a:gd name="connsiteX57" fmla="*/ 129351 w 5016088"/>
              <a:gd name="connsiteY57" fmla="*/ 3480816 h 6858001"/>
              <a:gd name="connsiteX58" fmla="*/ 89595 w 5016088"/>
              <a:gd name="connsiteY58" fmla="*/ 3361546 h 6858001"/>
              <a:gd name="connsiteX59" fmla="*/ 79655 w 5016088"/>
              <a:gd name="connsiteY59" fmla="*/ 3321789 h 6858001"/>
              <a:gd name="connsiteX60" fmla="*/ 142 w 5016088"/>
              <a:gd name="connsiteY60" fmla="*/ 3202520 h 6858001"/>
              <a:gd name="connsiteX61" fmla="*/ 10082 w 5016088"/>
              <a:gd name="connsiteY61" fmla="*/ 3172703 h 6858001"/>
              <a:gd name="connsiteX62" fmla="*/ 268499 w 5016088"/>
              <a:gd name="connsiteY62" fmla="*/ 2973920 h 6858001"/>
              <a:gd name="connsiteX63" fmla="*/ 308255 w 5016088"/>
              <a:gd name="connsiteY63" fmla="*/ 2864589 h 6858001"/>
              <a:gd name="connsiteX64" fmla="*/ 208864 w 5016088"/>
              <a:gd name="connsiteY64" fmla="*/ 2775137 h 6858001"/>
              <a:gd name="connsiteX65" fmla="*/ 159168 w 5016088"/>
              <a:gd name="connsiteY65" fmla="*/ 2735381 h 6858001"/>
              <a:gd name="connsiteX66" fmla="*/ 59777 w 5016088"/>
              <a:gd name="connsiteY66" fmla="*/ 2715503 h 6858001"/>
              <a:gd name="connsiteX67" fmla="*/ 20021 w 5016088"/>
              <a:gd name="connsiteY67" fmla="*/ 2685685 h 6858001"/>
              <a:gd name="connsiteX68" fmla="*/ 109473 w 5016088"/>
              <a:gd name="connsiteY68" fmla="*/ 2606172 h 6858001"/>
              <a:gd name="connsiteX69" fmla="*/ 208864 w 5016088"/>
              <a:gd name="connsiteY69" fmla="*/ 2476963 h 6858001"/>
              <a:gd name="connsiteX70" fmla="*/ 159168 w 5016088"/>
              <a:gd name="connsiteY70" fmla="*/ 2427268 h 6858001"/>
              <a:gd name="connsiteX71" fmla="*/ 109473 w 5016088"/>
              <a:gd name="connsiteY71" fmla="*/ 2307998 h 6858001"/>
              <a:gd name="connsiteX72" fmla="*/ 198925 w 5016088"/>
              <a:gd name="connsiteY72" fmla="*/ 2188729 h 6858001"/>
              <a:gd name="connsiteX73" fmla="*/ 248621 w 5016088"/>
              <a:gd name="connsiteY73" fmla="*/ 2148972 h 6858001"/>
              <a:gd name="connsiteX74" fmla="*/ 288377 w 5016088"/>
              <a:gd name="connsiteY74" fmla="*/ 2099276 h 6858001"/>
              <a:gd name="connsiteX75" fmla="*/ 417586 w 5016088"/>
              <a:gd name="connsiteY75" fmla="*/ 1989946 h 6858001"/>
              <a:gd name="connsiteX76" fmla="*/ 407647 w 5016088"/>
              <a:gd name="connsiteY76" fmla="*/ 1930311 h 6858001"/>
              <a:gd name="connsiteX77" fmla="*/ 308255 w 5016088"/>
              <a:gd name="connsiteY77" fmla="*/ 1850798 h 6858001"/>
              <a:gd name="connsiteX78" fmla="*/ 268499 w 5016088"/>
              <a:gd name="connsiteY78" fmla="*/ 1741468 h 6858001"/>
              <a:gd name="connsiteX79" fmla="*/ 198925 w 5016088"/>
              <a:gd name="connsiteY79" fmla="*/ 1632137 h 6858001"/>
              <a:gd name="connsiteX80" fmla="*/ 179047 w 5016088"/>
              <a:gd name="connsiteY80" fmla="*/ 1562563 h 6858001"/>
              <a:gd name="connsiteX81" fmla="*/ 198925 w 5016088"/>
              <a:gd name="connsiteY81" fmla="*/ 1522807 h 6858001"/>
              <a:gd name="connsiteX82" fmla="*/ 208864 w 5016088"/>
              <a:gd name="connsiteY82" fmla="*/ 1433355 h 6858001"/>
              <a:gd name="connsiteX83" fmla="*/ 218803 w 5016088"/>
              <a:gd name="connsiteY83" fmla="*/ 1403537 h 6858001"/>
              <a:gd name="connsiteX84" fmla="*/ 507038 w 5016088"/>
              <a:gd name="connsiteY84" fmla="*/ 1244511 h 6858001"/>
              <a:gd name="connsiteX85" fmla="*/ 715760 w 5016088"/>
              <a:gd name="connsiteY85" fmla="*/ 1105363 h 6858001"/>
              <a:gd name="connsiteX86" fmla="*/ 765455 w 5016088"/>
              <a:gd name="connsiteY86" fmla="*/ 1005972 h 6858001"/>
              <a:gd name="connsiteX87" fmla="*/ 715760 w 5016088"/>
              <a:gd name="connsiteY87" fmla="*/ 827068 h 6858001"/>
              <a:gd name="connsiteX88" fmla="*/ 735638 w 5016088"/>
              <a:gd name="connsiteY88" fmla="*/ 807189 h 6858001"/>
              <a:gd name="connsiteX89" fmla="*/ 755516 w 5016088"/>
              <a:gd name="connsiteY89" fmla="*/ 777372 h 6858001"/>
              <a:gd name="connsiteX90" fmla="*/ 844968 w 5016088"/>
              <a:gd name="connsiteY90" fmla="*/ 737616 h 6858001"/>
              <a:gd name="connsiteX91" fmla="*/ 884725 w 5016088"/>
              <a:gd name="connsiteY91" fmla="*/ 727676 h 6858001"/>
              <a:gd name="connsiteX92" fmla="*/ 894664 w 5016088"/>
              <a:gd name="connsiteY92" fmla="*/ 697859 h 6858001"/>
              <a:gd name="connsiteX93" fmla="*/ 904603 w 5016088"/>
              <a:gd name="connsiteY93" fmla="*/ 628285 h 6858001"/>
              <a:gd name="connsiteX94" fmla="*/ 874786 w 5016088"/>
              <a:gd name="connsiteY94" fmla="*/ 608407 h 6858001"/>
              <a:gd name="connsiteX95" fmla="*/ 864847 w 5016088"/>
              <a:gd name="connsiteY95" fmla="*/ 578589 h 6858001"/>
              <a:gd name="connsiteX96" fmla="*/ 914542 w 5016088"/>
              <a:gd name="connsiteY96" fmla="*/ 389746 h 6858001"/>
              <a:gd name="connsiteX97" fmla="*/ 934421 w 5016088"/>
              <a:gd name="connsiteY97" fmla="*/ 141268 h 6858001"/>
              <a:gd name="connsiteX98" fmla="*/ 924482 w 5016088"/>
              <a:gd name="connsiteY98" fmla="*/ 101511 h 6858001"/>
              <a:gd name="connsiteX99" fmla="*/ 952980 w 5016088"/>
              <a:gd name="connsiteY99" fmla="*/ 48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16088" h="6858001">
                <a:moveTo>
                  <a:pt x="979849" y="0"/>
                </a:moveTo>
                <a:lnTo>
                  <a:pt x="1597685" y="0"/>
                </a:lnTo>
                <a:lnTo>
                  <a:pt x="1597685" y="1"/>
                </a:lnTo>
                <a:lnTo>
                  <a:pt x="1598066" y="1"/>
                </a:lnTo>
                <a:lnTo>
                  <a:pt x="1598066" y="0"/>
                </a:lnTo>
                <a:lnTo>
                  <a:pt x="1599451" y="0"/>
                </a:lnTo>
                <a:lnTo>
                  <a:pt x="1599451" y="1"/>
                </a:lnTo>
                <a:lnTo>
                  <a:pt x="5016088" y="1"/>
                </a:lnTo>
                <a:lnTo>
                  <a:pt x="5016088" y="6858001"/>
                </a:lnTo>
                <a:lnTo>
                  <a:pt x="1493201" y="6858001"/>
                </a:lnTo>
                <a:lnTo>
                  <a:pt x="913043" y="6858001"/>
                </a:lnTo>
                <a:lnTo>
                  <a:pt x="912474" y="6857160"/>
                </a:lnTo>
                <a:cubicBezTo>
                  <a:pt x="895143" y="6832453"/>
                  <a:pt x="876844" y="6808733"/>
                  <a:pt x="864847" y="6800485"/>
                </a:cubicBezTo>
                <a:cubicBezTo>
                  <a:pt x="644233" y="6648812"/>
                  <a:pt x="827933" y="6823206"/>
                  <a:pt x="715760" y="6711033"/>
                </a:cubicBezTo>
                <a:cubicBezTo>
                  <a:pt x="719073" y="6697781"/>
                  <a:pt x="723020" y="6684671"/>
                  <a:pt x="725699" y="6671276"/>
                </a:cubicBezTo>
                <a:cubicBezTo>
                  <a:pt x="747253" y="6563506"/>
                  <a:pt x="734216" y="6605600"/>
                  <a:pt x="695882" y="6442676"/>
                </a:cubicBezTo>
                <a:cubicBezTo>
                  <a:pt x="702508" y="6432737"/>
                  <a:pt x="708196" y="6422104"/>
                  <a:pt x="715760" y="6412859"/>
                </a:cubicBezTo>
                <a:cubicBezTo>
                  <a:pt x="738061" y="6385602"/>
                  <a:pt x="771461" y="6365717"/>
                  <a:pt x="785334" y="6333346"/>
                </a:cubicBezTo>
                <a:cubicBezTo>
                  <a:pt x="793272" y="6314823"/>
                  <a:pt x="782471" y="6292580"/>
                  <a:pt x="775395" y="6273711"/>
                </a:cubicBezTo>
                <a:cubicBezTo>
                  <a:pt x="772105" y="6264937"/>
                  <a:pt x="762142" y="6260459"/>
                  <a:pt x="755516" y="6253833"/>
                </a:cubicBezTo>
                <a:cubicBezTo>
                  <a:pt x="755516" y="6253833"/>
                  <a:pt x="863919" y="6141041"/>
                  <a:pt x="904603" y="6074929"/>
                </a:cubicBezTo>
                <a:cubicBezTo>
                  <a:pt x="939322" y="6018511"/>
                  <a:pt x="918939" y="6002011"/>
                  <a:pt x="894664" y="5965598"/>
                </a:cubicBezTo>
                <a:cubicBezTo>
                  <a:pt x="897977" y="5955659"/>
                  <a:pt x="899918" y="5945152"/>
                  <a:pt x="904603" y="5935781"/>
                </a:cubicBezTo>
                <a:cubicBezTo>
                  <a:pt x="913243" y="5918502"/>
                  <a:pt x="928312" y="5904412"/>
                  <a:pt x="934421" y="5886085"/>
                </a:cubicBezTo>
                <a:cubicBezTo>
                  <a:pt x="941829" y="5863860"/>
                  <a:pt x="941047" y="5839702"/>
                  <a:pt x="944360" y="5816511"/>
                </a:cubicBezTo>
                <a:cubicBezTo>
                  <a:pt x="950170" y="5799080"/>
                  <a:pt x="967047" y="5746505"/>
                  <a:pt x="974177" y="5736998"/>
                </a:cubicBezTo>
                <a:cubicBezTo>
                  <a:pt x="1003728" y="5697597"/>
                  <a:pt x="1044017" y="5667069"/>
                  <a:pt x="1073568" y="5627668"/>
                </a:cubicBezTo>
                <a:cubicBezTo>
                  <a:pt x="1094034" y="5600380"/>
                  <a:pt x="1106699" y="5568033"/>
                  <a:pt x="1123264" y="5538216"/>
                </a:cubicBezTo>
                <a:lnTo>
                  <a:pt x="1113325" y="5488520"/>
                </a:lnTo>
                <a:cubicBezTo>
                  <a:pt x="1104275" y="5443271"/>
                  <a:pt x="1067807" y="5405267"/>
                  <a:pt x="1063629" y="5359311"/>
                </a:cubicBezTo>
                <a:cubicBezTo>
                  <a:pt x="1060783" y="5328010"/>
                  <a:pt x="1083508" y="5299676"/>
                  <a:pt x="1093447" y="5269859"/>
                </a:cubicBezTo>
                <a:cubicBezTo>
                  <a:pt x="1090134" y="5259920"/>
                  <a:pt x="1093235" y="5243933"/>
                  <a:pt x="1083508" y="5240042"/>
                </a:cubicBezTo>
                <a:cubicBezTo>
                  <a:pt x="1039465" y="5222425"/>
                  <a:pt x="990535" y="5221089"/>
                  <a:pt x="944360" y="5210224"/>
                </a:cubicBezTo>
                <a:cubicBezTo>
                  <a:pt x="934162" y="5207824"/>
                  <a:pt x="924481" y="5203598"/>
                  <a:pt x="914542" y="5200285"/>
                </a:cubicBezTo>
                <a:cubicBezTo>
                  <a:pt x="942788" y="5172039"/>
                  <a:pt x="989018" y="5136286"/>
                  <a:pt x="994055" y="5090955"/>
                </a:cubicBezTo>
                <a:cubicBezTo>
                  <a:pt x="995439" y="5078500"/>
                  <a:pt x="948432" y="5035392"/>
                  <a:pt x="944360" y="5031320"/>
                </a:cubicBezTo>
                <a:cubicBezTo>
                  <a:pt x="871473" y="5014755"/>
                  <a:pt x="798381" y="4999068"/>
                  <a:pt x="725699" y="4981624"/>
                </a:cubicBezTo>
                <a:cubicBezTo>
                  <a:pt x="715512" y="4979179"/>
                  <a:pt x="705253" y="4976370"/>
                  <a:pt x="695882" y="4971685"/>
                </a:cubicBezTo>
                <a:cubicBezTo>
                  <a:pt x="607632" y="4927561"/>
                  <a:pt x="713444" y="4979308"/>
                  <a:pt x="656125" y="4921989"/>
                </a:cubicBezTo>
                <a:cubicBezTo>
                  <a:pt x="643646" y="4909510"/>
                  <a:pt x="585420" y="4881667"/>
                  <a:pt x="566673" y="4872294"/>
                </a:cubicBezTo>
                <a:cubicBezTo>
                  <a:pt x="573299" y="4855729"/>
                  <a:pt x="577095" y="4837727"/>
                  <a:pt x="586551" y="4822598"/>
                </a:cubicBezTo>
                <a:cubicBezTo>
                  <a:pt x="645108" y="4728906"/>
                  <a:pt x="694225" y="4709956"/>
                  <a:pt x="705821" y="4593998"/>
                </a:cubicBezTo>
                <a:cubicBezTo>
                  <a:pt x="708539" y="4566813"/>
                  <a:pt x="692568" y="4540989"/>
                  <a:pt x="685942" y="4514485"/>
                </a:cubicBezTo>
                <a:cubicBezTo>
                  <a:pt x="676003" y="4501233"/>
                  <a:pt x="667838" y="4486442"/>
                  <a:pt x="656125" y="4474729"/>
                </a:cubicBezTo>
                <a:cubicBezTo>
                  <a:pt x="631222" y="4449826"/>
                  <a:pt x="605094" y="4425869"/>
                  <a:pt x="576612" y="4405155"/>
                </a:cubicBezTo>
                <a:cubicBezTo>
                  <a:pt x="568139" y="4398993"/>
                  <a:pt x="557117" y="4397011"/>
                  <a:pt x="546795" y="4395216"/>
                </a:cubicBezTo>
                <a:cubicBezTo>
                  <a:pt x="480784" y="4383736"/>
                  <a:pt x="414273" y="4375337"/>
                  <a:pt x="348012" y="4365398"/>
                </a:cubicBezTo>
                <a:cubicBezTo>
                  <a:pt x="367890" y="4345520"/>
                  <a:pt x="386924" y="4324759"/>
                  <a:pt x="407647" y="4305763"/>
                </a:cubicBezTo>
                <a:cubicBezTo>
                  <a:pt x="426721" y="4288278"/>
                  <a:pt x="453290" y="4277834"/>
                  <a:pt x="467282" y="4256068"/>
                </a:cubicBezTo>
                <a:cubicBezTo>
                  <a:pt x="484278" y="4229630"/>
                  <a:pt x="487160" y="4196433"/>
                  <a:pt x="497099" y="4166616"/>
                </a:cubicBezTo>
                <a:cubicBezTo>
                  <a:pt x="570984" y="4137061"/>
                  <a:pt x="612638" y="4125620"/>
                  <a:pt x="676003" y="4047346"/>
                </a:cubicBezTo>
                <a:cubicBezTo>
                  <a:pt x="700402" y="4017206"/>
                  <a:pt x="702508" y="3974459"/>
                  <a:pt x="715760" y="3938016"/>
                </a:cubicBezTo>
                <a:cubicBezTo>
                  <a:pt x="625328" y="3907870"/>
                  <a:pt x="727153" y="3942814"/>
                  <a:pt x="526916" y="3858503"/>
                </a:cubicBezTo>
                <a:cubicBezTo>
                  <a:pt x="485808" y="3841194"/>
                  <a:pt x="501764" y="3862557"/>
                  <a:pt x="487160" y="3818746"/>
                </a:cubicBezTo>
                <a:cubicBezTo>
                  <a:pt x="487160" y="3818746"/>
                  <a:pt x="460580" y="3798968"/>
                  <a:pt x="447403" y="3788929"/>
                </a:cubicBezTo>
                <a:cubicBezTo>
                  <a:pt x="374512" y="3733393"/>
                  <a:pt x="290681" y="3680811"/>
                  <a:pt x="228742" y="3610024"/>
                </a:cubicBezTo>
                <a:cubicBezTo>
                  <a:pt x="212352" y="3591292"/>
                  <a:pt x="199686" y="3561850"/>
                  <a:pt x="188986" y="3540450"/>
                </a:cubicBezTo>
                <a:cubicBezTo>
                  <a:pt x="169108" y="3520572"/>
                  <a:pt x="146218" y="3503306"/>
                  <a:pt x="129351" y="3480816"/>
                </a:cubicBezTo>
                <a:cubicBezTo>
                  <a:pt x="93493" y="3433005"/>
                  <a:pt x="100494" y="3416037"/>
                  <a:pt x="89595" y="3361546"/>
                </a:cubicBezTo>
                <a:cubicBezTo>
                  <a:pt x="86916" y="3348151"/>
                  <a:pt x="82968" y="3335041"/>
                  <a:pt x="79655" y="3321789"/>
                </a:cubicBezTo>
                <a:cubicBezTo>
                  <a:pt x="51434" y="3288865"/>
                  <a:pt x="6234" y="3251256"/>
                  <a:pt x="142" y="3202520"/>
                </a:cubicBezTo>
                <a:cubicBezTo>
                  <a:pt x="-1157" y="3192124"/>
                  <a:pt x="6769" y="3182642"/>
                  <a:pt x="10082" y="3172703"/>
                </a:cubicBezTo>
                <a:cubicBezTo>
                  <a:pt x="10082" y="3172703"/>
                  <a:pt x="192924" y="3052015"/>
                  <a:pt x="268499" y="2973920"/>
                </a:cubicBezTo>
                <a:cubicBezTo>
                  <a:pt x="295466" y="2946054"/>
                  <a:pt x="295003" y="2901033"/>
                  <a:pt x="308255" y="2864589"/>
                </a:cubicBezTo>
                <a:cubicBezTo>
                  <a:pt x="275125" y="2834772"/>
                  <a:pt x="244193" y="2802313"/>
                  <a:pt x="208864" y="2775137"/>
                </a:cubicBezTo>
                <a:cubicBezTo>
                  <a:pt x="143167" y="2724600"/>
                  <a:pt x="212848" y="2815897"/>
                  <a:pt x="159168" y="2735381"/>
                </a:cubicBezTo>
                <a:cubicBezTo>
                  <a:pt x="126038" y="2728755"/>
                  <a:pt x="91595" y="2726867"/>
                  <a:pt x="59777" y="2715503"/>
                </a:cubicBezTo>
                <a:cubicBezTo>
                  <a:pt x="44177" y="2709931"/>
                  <a:pt x="13166" y="2700765"/>
                  <a:pt x="20021" y="2685685"/>
                </a:cubicBezTo>
                <a:cubicBezTo>
                  <a:pt x="36529" y="2649367"/>
                  <a:pt x="82707" y="2635755"/>
                  <a:pt x="109473" y="2606172"/>
                </a:cubicBezTo>
                <a:cubicBezTo>
                  <a:pt x="145929" y="2565878"/>
                  <a:pt x="175734" y="2520033"/>
                  <a:pt x="208864" y="2476963"/>
                </a:cubicBezTo>
                <a:cubicBezTo>
                  <a:pt x="192299" y="2460398"/>
                  <a:pt x="176798" y="2442695"/>
                  <a:pt x="159168" y="2427268"/>
                </a:cubicBezTo>
                <a:cubicBezTo>
                  <a:pt x="98314" y="2374021"/>
                  <a:pt x="139967" y="2460471"/>
                  <a:pt x="109473" y="2307998"/>
                </a:cubicBezTo>
                <a:cubicBezTo>
                  <a:pt x="173445" y="2244026"/>
                  <a:pt x="109019" y="2312350"/>
                  <a:pt x="198925" y="2188729"/>
                </a:cubicBezTo>
                <a:cubicBezTo>
                  <a:pt x="225159" y="2152657"/>
                  <a:pt x="213671" y="2183922"/>
                  <a:pt x="248621" y="2148972"/>
                </a:cubicBezTo>
                <a:cubicBezTo>
                  <a:pt x="263621" y="2133972"/>
                  <a:pt x="272929" y="2113815"/>
                  <a:pt x="288377" y="2099276"/>
                </a:cubicBezTo>
                <a:cubicBezTo>
                  <a:pt x="329461" y="2060608"/>
                  <a:pt x="377692" y="2029840"/>
                  <a:pt x="417586" y="1989946"/>
                </a:cubicBezTo>
                <a:cubicBezTo>
                  <a:pt x="442276" y="1965257"/>
                  <a:pt x="420825" y="1950078"/>
                  <a:pt x="407647" y="1930311"/>
                </a:cubicBezTo>
                <a:cubicBezTo>
                  <a:pt x="369719" y="1907554"/>
                  <a:pt x="332980" y="1890976"/>
                  <a:pt x="308255" y="1850798"/>
                </a:cubicBezTo>
                <a:cubicBezTo>
                  <a:pt x="300136" y="1837604"/>
                  <a:pt x="277997" y="1769963"/>
                  <a:pt x="268499" y="1741468"/>
                </a:cubicBezTo>
                <a:cubicBezTo>
                  <a:pt x="260456" y="1729404"/>
                  <a:pt x="206725" y="1650856"/>
                  <a:pt x="198925" y="1632137"/>
                </a:cubicBezTo>
                <a:cubicBezTo>
                  <a:pt x="189648" y="1609873"/>
                  <a:pt x="185673" y="1585754"/>
                  <a:pt x="179047" y="1562563"/>
                </a:cubicBezTo>
                <a:cubicBezTo>
                  <a:pt x="185673" y="1549311"/>
                  <a:pt x="195593" y="1537244"/>
                  <a:pt x="198925" y="1522807"/>
                </a:cubicBezTo>
                <a:cubicBezTo>
                  <a:pt x="205671" y="1493574"/>
                  <a:pt x="203932" y="1462948"/>
                  <a:pt x="208864" y="1433355"/>
                </a:cubicBezTo>
                <a:cubicBezTo>
                  <a:pt x="210586" y="1423021"/>
                  <a:pt x="215490" y="1413476"/>
                  <a:pt x="218803" y="1403537"/>
                </a:cubicBezTo>
                <a:cubicBezTo>
                  <a:pt x="406993" y="1269118"/>
                  <a:pt x="113332" y="1473410"/>
                  <a:pt x="507038" y="1244511"/>
                </a:cubicBezTo>
                <a:cubicBezTo>
                  <a:pt x="579326" y="1202483"/>
                  <a:pt x="649756" y="1156699"/>
                  <a:pt x="715760" y="1105363"/>
                </a:cubicBezTo>
                <a:cubicBezTo>
                  <a:pt x="789054" y="1048356"/>
                  <a:pt x="782708" y="1057727"/>
                  <a:pt x="765455" y="1005972"/>
                </a:cubicBezTo>
                <a:cubicBezTo>
                  <a:pt x="708502" y="934779"/>
                  <a:pt x="707397" y="952515"/>
                  <a:pt x="715760" y="827068"/>
                </a:cubicBezTo>
                <a:cubicBezTo>
                  <a:pt x="716383" y="817718"/>
                  <a:pt x="729784" y="814506"/>
                  <a:pt x="735638" y="807189"/>
                </a:cubicBezTo>
                <a:cubicBezTo>
                  <a:pt x="743100" y="797861"/>
                  <a:pt x="748890" y="787311"/>
                  <a:pt x="755516" y="777372"/>
                </a:cubicBezTo>
                <a:cubicBezTo>
                  <a:pt x="800529" y="754866"/>
                  <a:pt x="805377" y="748928"/>
                  <a:pt x="844968" y="737616"/>
                </a:cubicBezTo>
                <a:cubicBezTo>
                  <a:pt x="858103" y="733863"/>
                  <a:pt x="874058" y="736210"/>
                  <a:pt x="884725" y="727676"/>
                </a:cubicBezTo>
                <a:cubicBezTo>
                  <a:pt x="892906" y="721131"/>
                  <a:pt x="892609" y="708132"/>
                  <a:pt x="894664" y="697859"/>
                </a:cubicBezTo>
                <a:cubicBezTo>
                  <a:pt x="899258" y="674887"/>
                  <a:pt x="909685" y="651154"/>
                  <a:pt x="904603" y="628285"/>
                </a:cubicBezTo>
                <a:cubicBezTo>
                  <a:pt x="902012" y="616624"/>
                  <a:pt x="882248" y="617735"/>
                  <a:pt x="874786" y="608407"/>
                </a:cubicBezTo>
                <a:cubicBezTo>
                  <a:pt x="868241" y="600226"/>
                  <a:pt x="868160" y="588528"/>
                  <a:pt x="864847" y="578589"/>
                </a:cubicBezTo>
                <a:cubicBezTo>
                  <a:pt x="864847" y="578589"/>
                  <a:pt x="900422" y="453287"/>
                  <a:pt x="914542" y="389746"/>
                </a:cubicBezTo>
                <a:cubicBezTo>
                  <a:pt x="926033" y="338039"/>
                  <a:pt x="934421" y="159915"/>
                  <a:pt x="934421" y="141268"/>
                </a:cubicBezTo>
                <a:cubicBezTo>
                  <a:pt x="934421" y="127608"/>
                  <a:pt x="893008" y="147894"/>
                  <a:pt x="924482" y="101511"/>
                </a:cubicBezTo>
                <a:cubicBezTo>
                  <a:pt x="932351" y="89915"/>
                  <a:pt x="941669" y="70969"/>
                  <a:pt x="952980" y="486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5883671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2" y="4"/>
            <a:ext cx="4470399" cy="6851657"/>
          </a:xfrm>
          <a:custGeom>
            <a:avLst/>
            <a:gdLst>
              <a:gd name="connsiteX0" fmla="*/ 0 w 4470399"/>
              <a:gd name="connsiteY0" fmla="*/ 0 h 6851657"/>
              <a:gd name="connsiteX1" fmla="*/ 3727450 w 4470399"/>
              <a:gd name="connsiteY1" fmla="*/ 0 h 6851657"/>
              <a:gd name="connsiteX2" fmla="*/ 4469766 w 4470399"/>
              <a:gd name="connsiteY2" fmla="*/ 0 h 6851657"/>
              <a:gd name="connsiteX3" fmla="*/ 3973475 w 4470399"/>
              <a:gd name="connsiteY3" fmla="*/ 684468 h 6851657"/>
              <a:gd name="connsiteX4" fmla="*/ 4470399 w 4470399"/>
              <a:gd name="connsiteY4" fmla="*/ 1369807 h 6851657"/>
              <a:gd name="connsiteX5" fmla="*/ 3973475 w 4470399"/>
              <a:gd name="connsiteY5" fmla="*/ 2055148 h 6851657"/>
              <a:gd name="connsiteX6" fmla="*/ 4470399 w 4470399"/>
              <a:gd name="connsiteY6" fmla="*/ 2740489 h 6851657"/>
              <a:gd name="connsiteX7" fmla="*/ 3973475 w 4470399"/>
              <a:gd name="connsiteY7" fmla="*/ 3425828 h 6851657"/>
              <a:gd name="connsiteX8" fmla="*/ 4470399 w 4470399"/>
              <a:gd name="connsiteY8" fmla="*/ 4111167 h 6851657"/>
              <a:gd name="connsiteX9" fmla="*/ 3973475 w 4470399"/>
              <a:gd name="connsiteY9" fmla="*/ 4796507 h 6851657"/>
              <a:gd name="connsiteX10" fmla="*/ 4470399 w 4470399"/>
              <a:gd name="connsiteY10" fmla="*/ 5481847 h 6851657"/>
              <a:gd name="connsiteX11" fmla="*/ 3973475 w 4470399"/>
              <a:gd name="connsiteY11" fmla="*/ 6167188 h 6851657"/>
              <a:gd name="connsiteX12" fmla="*/ 4469767 w 4470399"/>
              <a:gd name="connsiteY12" fmla="*/ 6851657 h 6851657"/>
              <a:gd name="connsiteX13" fmla="*/ 0 w 4470399"/>
              <a:gd name="connsiteY13" fmla="*/ 6851657 h 685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0399" h="6851657">
                <a:moveTo>
                  <a:pt x="0" y="0"/>
                </a:moveTo>
                <a:lnTo>
                  <a:pt x="3727450" y="0"/>
                </a:lnTo>
                <a:lnTo>
                  <a:pt x="4469766" y="0"/>
                </a:lnTo>
                <a:lnTo>
                  <a:pt x="3973475" y="684468"/>
                </a:lnTo>
                <a:lnTo>
                  <a:pt x="4470399" y="1369807"/>
                </a:lnTo>
                <a:lnTo>
                  <a:pt x="3973475" y="2055148"/>
                </a:lnTo>
                <a:lnTo>
                  <a:pt x="4470399" y="2740489"/>
                </a:lnTo>
                <a:lnTo>
                  <a:pt x="3973475" y="3425828"/>
                </a:lnTo>
                <a:lnTo>
                  <a:pt x="4470399" y="4111167"/>
                </a:lnTo>
                <a:lnTo>
                  <a:pt x="3973475" y="4796507"/>
                </a:lnTo>
                <a:lnTo>
                  <a:pt x="4470399" y="5481847"/>
                </a:lnTo>
                <a:lnTo>
                  <a:pt x="3973475" y="6167188"/>
                </a:lnTo>
                <a:lnTo>
                  <a:pt x="4469767" y="6851657"/>
                </a:lnTo>
                <a:lnTo>
                  <a:pt x="0" y="68516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2859264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98135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831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5102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0 h 6858000"/>
              <a:gd name="connsiteX2" fmla="*/ 1202690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0"/>
                </a:lnTo>
                <a:lnTo>
                  <a:pt x="120269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0041144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42400" y="1651004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42895397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" y="0"/>
            <a:ext cx="10000343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 rot="1795914">
            <a:off x="5787629" y="746137"/>
            <a:ext cx="4347555" cy="7701796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149329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4" y="3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79109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4" y="3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03300" y="1651004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57680810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" y="-1"/>
            <a:ext cx="3074391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816223" y="-1"/>
            <a:ext cx="2717321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14690284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468915" y="-1"/>
            <a:ext cx="2654796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87171" y="4"/>
            <a:ext cx="2432717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461619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4356100" cy="4089400"/>
          </a:xfrm>
        </p:spPr>
        <p:txBody>
          <a:bodyPr/>
          <a:lstStyle/>
          <a:p>
            <a:endParaRPr lang="fr-CA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" y="4089400"/>
            <a:ext cx="4356100" cy="27686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57346475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623732" y="0"/>
            <a:ext cx="8568267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62002323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4039567" cy="6858000"/>
          </a:xfrm>
          <a:custGeom>
            <a:avLst/>
            <a:gdLst>
              <a:gd name="connsiteX0" fmla="*/ 1726557 w 4039566"/>
              <a:gd name="connsiteY0" fmla="*/ 0 h 6858000"/>
              <a:gd name="connsiteX1" fmla="*/ 3009418 w 4039566"/>
              <a:gd name="connsiteY1" fmla="*/ 0 h 6858000"/>
              <a:gd name="connsiteX2" fmla="*/ 3009418 w 4039566"/>
              <a:gd name="connsiteY2" fmla="*/ 6858000 h 6858000"/>
              <a:gd name="connsiteX3" fmla="*/ 1726557 w 4039566"/>
              <a:gd name="connsiteY3" fmla="*/ 6858000 h 6858000"/>
              <a:gd name="connsiteX4" fmla="*/ 0 w 4039566"/>
              <a:gd name="connsiteY4" fmla="*/ 0 h 6858000"/>
              <a:gd name="connsiteX5" fmla="*/ 1620838 w 4039566"/>
              <a:gd name="connsiteY5" fmla="*/ 0 h 6858000"/>
              <a:gd name="connsiteX6" fmla="*/ 1620838 w 4039566"/>
              <a:gd name="connsiteY6" fmla="*/ 6858000 h 6858000"/>
              <a:gd name="connsiteX7" fmla="*/ 0 w 4039566"/>
              <a:gd name="connsiteY7" fmla="*/ 6858000 h 6858000"/>
              <a:gd name="connsiteX8" fmla="*/ 3115138 w 4039566"/>
              <a:gd name="connsiteY8" fmla="*/ 0 h 6858000"/>
              <a:gd name="connsiteX9" fmla="*/ 4039566 w 4039566"/>
              <a:gd name="connsiteY9" fmla="*/ 0 h 6858000"/>
              <a:gd name="connsiteX10" fmla="*/ 4039566 w 4039566"/>
              <a:gd name="connsiteY10" fmla="*/ 6858000 h 6858000"/>
              <a:gd name="connsiteX11" fmla="*/ 3115138 w 4039566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9566" h="6858000">
                <a:moveTo>
                  <a:pt x="1726557" y="0"/>
                </a:moveTo>
                <a:lnTo>
                  <a:pt x="3009418" y="0"/>
                </a:lnTo>
                <a:lnTo>
                  <a:pt x="3009418" y="6858000"/>
                </a:lnTo>
                <a:lnTo>
                  <a:pt x="1726557" y="6858000"/>
                </a:lnTo>
                <a:close/>
                <a:moveTo>
                  <a:pt x="0" y="0"/>
                </a:moveTo>
                <a:lnTo>
                  <a:pt x="1620838" y="0"/>
                </a:lnTo>
                <a:lnTo>
                  <a:pt x="1620838" y="6858000"/>
                </a:lnTo>
                <a:lnTo>
                  <a:pt x="0" y="6858000"/>
                </a:lnTo>
                <a:close/>
                <a:moveTo>
                  <a:pt x="3115138" y="0"/>
                </a:moveTo>
                <a:lnTo>
                  <a:pt x="4039566" y="0"/>
                </a:lnTo>
                <a:lnTo>
                  <a:pt x="4039566" y="6858000"/>
                </a:lnTo>
                <a:lnTo>
                  <a:pt x="3115138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1579801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06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3141738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2468089" y="2066306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936179" y="0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68089" y="3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990608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936179" y="4990609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9654624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437911" y="2066306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969823" y="0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0" y="0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437911" y="3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969823" y="4990608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906000" y="4990609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179737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9375790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/>
          <p:cNvSpPr>
            <a:spLocks noGrp="1"/>
          </p:cNvSpPr>
          <p:nvPr>
            <p:ph type="pic" sz="quarter" idx="11" hasCustomPrompt="1"/>
          </p:nvPr>
        </p:nvSpPr>
        <p:spPr>
          <a:xfrm>
            <a:off x="-2676" y="-1"/>
            <a:ext cx="3050007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6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3044658" y="4"/>
            <a:ext cx="3050007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6089314" y="-1"/>
            <a:ext cx="3050007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9143333" y="4"/>
            <a:ext cx="3050007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30689474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" cy="5776854"/>
          </a:xfrm>
          <a:custGeom>
            <a:avLst/>
            <a:gdLst>
              <a:gd name="connsiteX0" fmla="*/ 0 w 2438400"/>
              <a:gd name="connsiteY0" fmla="*/ 0 h 5776854"/>
              <a:gd name="connsiteX1" fmla="*/ 2438400 w 2438400"/>
              <a:gd name="connsiteY1" fmla="*/ 0 h 5776854"/>
              <a:gd name="connsiteX2" fmla="*/ 2438400 w 2438400"/>
              <a:gd name="connsiteY2" fmla="*/ 5605524 h 5776854"/>
              <a:gd name="connsiteX3" fmla="*/ 2358293 w 2438400"/>
              <a:gd name="connsiteY3" fmla="*/ 5561339 h 5776854"/>
              <a:gd name="connsiteX4" fmla="*/ 2133600 w 2438400"/>
              <a:gd name="connsiteY4" fmla="*/ 5438875 h 5776854"/>
              <a:gd name="connsiteX5" fmla="*/ 1766887 w 2438400"/>
              <a:gd name="connsiteY5" fmla="*/ 5322341 h 5776854"/>
              <a:gd name="connsiteX6" fmla="*/ 1552575 w 2438400"/>
              <a:gd name="connsiteY6" fmla="*/ 5348679 h 5776854"/>
              <a:gd name="connsiteX7" fmla="*/ 1285875 w 2438400"/>
              <a:gd name="connsiteY7" fmla="*/ 5532181 h 5776854"/>
              <a:gd name="connsiteX8" fmla="*/ 1238250 w 2438400"/>
              <a:gd name="connsiteY8" fmla="*/ 5370548 h 5776854"/>
              <a:gd name="connsiteX9" fmla="*/ 990600 w 2438400"/>
              <a:gd name="connsiteY9" fmla="*/ 5650563 h 5776854"/>
              <a:gd name="connsiteX10" fmla="*/ 819150 w 2438400"/>
              <a:gd name="connsiteY10" fmla="*/ 5435279 h 5776854"/>
              <a:gd name="connsiteX11" fmla="*/ 542925 w 2438400"/>
              <a:gd name="connsiteY11" fmla="*/ 5626070 h 5776854"/>
              <a:gd name="connsiteX12" fmla="*/ 485775 w 2438400"/>
              <a:gd name="connsiteY12" fmla="*/ 5486986 h 5776854"/>
              <a:gd name="connsiteX13" fmla="*/ 114300 w 2438400"/>
              <a:gd name="connsiteY13" fmla="*/ 5733664 h 5776854"/>
              <a:gd name="connsiteX14" fmla="*/ 8707 w 2438400"/>
              <a:gd name="connsiteY14" fmla="*/ 5762043 h 5776854"/>
              <a:gd name="connsiteX15" fmla="*/ 0 w 2438400"/>
              <a:gd name="connsiteY15" fmla="*/ 5762897 h 57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5776854">
                <a:moveTo>
                  <a:pt x="0" y="0"/>
                </a:moveTo>
                <a:lnTo>
                  <a:pt x="2438400" y="0"/>
                </a:ln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8" y="5440940"/>
                  <a:pt x="2133600" y="5438875"/>
                </a:cubicBezTo>
                <a:cubicBezTo>
                  <a:pt x="1990725" y="5433367"/>
                  <a:pt x="2049462" y="5918398"/>
                  <a:pt x="1766887" y="5322341"/>
                </a:cubicBezTo>
                <a:cubicBezTo>
                  <a:pt x="1731311" y="5247297"/>
                  <a:pt x="1632744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2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8" y="6028064"/>
                  <a:pt x="893762" y="5439361"/>
                  <a:pt x="819150" y="5435279"/>
                </a:cubicBezTo>
                <a:cubicBezTo>
                  <a:pt x="744538" y="5431196"/>
                  <a:pt x="588419" y="5598643"/>
                  <a:pt x="542925" y="5626070"/>
                </a:cubicBezTo>
                <a:cubicBezTo>
                  <a:pt x="196851" y="5834714"/>
                  <a:pt x="557213" y="5469053"/>
                  <a:pt x="485775" y="5486986"/>
                </a:cubicBezTo>
                <a:cubicBezTo>
                  <a:pt x="414337" y="5504918"/>
                  <a:pt x="198438" y="5687368"/>
                  <a:pt x="114300" y="5733664"/>
                </a:cubicBezTo>
                <a:cubicBezTo>
                  <a:pt x="51197" y="5768387"/>
                  <a:pt x="32743" y="5762689"/>
                  <a:pt x="8707" y="5762043"/>
                </a:cubicBezTo>
                <a:lnTo>
                  <a:pt x="0" y="5762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2438400" y="0"/>
            <a:ext cx="2438400" cy="5735162"/>
          </a:xfrm>
          <a:custGeom>
            <a:avLst/>
            <a:gdLst>
              <a:gd name="connsiteX0" fmla="*/ 0 w 2438400"/>
              <a:gd name="connsiteY0" fmla="*/ 0 h 5735162"/>
              <a:gd name="connsiteX1" fmla="*/ 2438400 w 2438400"/>
              <a:gd name="connsiteY1" fmla="*/ 0 h 5735162"/>
              <a:gd name="connsiteX2" fmla="*/ 2438400 w 2438400"/>
              <a:gd name="connsiteY2" fmla="*/ 5369662 h 5735162"/>
              <a:gd name="connsiteX3" fmla="*/ 2405610 w 2438400"/>
              <a:gd name="connsiteY3" fmla="*/ 5314368 h 5735162"/>
              <a:gd name="connsiteX4" fmla="*/ 2266950 w 2438400"/>
              <a:gd name="connsiteY4" fmla="*/ 5282685 h 5735162"/>
              <a:gd name="connsiteX5" fmla="*/ 1905000 w 2438400"/>
              <a:gd name="connsiteY5" fmla="*/ 5313787 h 5735162"/>
              <a:gd name="connsiteX6" fmla="*/ 1457325 w 2438400"/>
              <a:gd name="connsiteY6" fmla="*/ 5567463 h 5735162"/>
              <a:gd name="connsiteX7" fmla="*/ 900113 w 2438400"/>
              <a:gd name="connsiteY7" fmla="*/ 5413800 h 5735162"/>
              <a:gd name="connsiteX8" fmla="*/ 857250 w 2438400"/>
              <a:gd name="connsiteY8" fmla="*/ 5267134 h 5735162"/>
              <a:gd name="connsiteX9" fmla="*/ 371475 w 2438400"/>
              <a:gd name="connsiteY9" fmla="*/ 5735122 h 5735162"/>
              <a:gd name="connsiteX10" fmla="*/ 185737 w 2438400"/>
              <a:gd name="connsiteY10" fmla="*/ 5355386 h 5735162"/>
              <a:gd name="connsiteX11" fmla="*/ 3571 w 2438400"/>
              <a:gd name="connsiteY11" fmla="*/ 5607494 h 5735162"/>
              <a:gd name="connsiteX12" fmla="*/ 0 w 2438400"/>
              <a:gd name="connsiteY12" fmla="*/ 5605524 h 573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400" h="5735162">
                <a:moveTo>
                  <a:pt x="0" y="0"/>
                </a:moveTo>
                <a:lnTo>
                  <a:pt x="2438400" y="0"/>
                </a:lnTo>
                <a:lnTo>
                  <a:pt x="2438400" y="5369662"/>
                </a:lnTo>
                <a:lnTo>
                  <a:pt x="2405610" y="5314368"/>
                </a:lnTo>
                <a:cubicBezTo>
                  <a:pt x="2359561" y="5225427"/>
                  <a:pt x="2339523" y="5159959"/>
                  <a:pt x="2266950" y="5282685"/>
                </a:cubicBezTo>
                <a:cubicBezTo>
                  <a:pt x="2162585" y="5459173"/>
                  <a:pt x="1730374" y="5052012"/>
                  <a:pt x="1905000" y="5313787"/>
                </a:cubicBezTo>
                <a:cubicBezTo>
                  <a:pt x="1975269" y="5419124"/>
                  <a:pt x="1836506" y="5958155"/>
                  <a:pt x="1457325" y="5567463"/>
                </a:cubicBezTo>
                <a:cubicBezTo>
                  <a:pt x="1048657" y="5146388"/>
                  <a:pt x="818493" y="5737332"/>
                  <a:pt x="900113" y="5413800"/>
                </a:cubicBezTo>
                <a:cubicBezTo>
                  <a:pt x="906463" y="5398249"/>
                  <a:pt x="945356" y="5213580"/>
                  <a:pt x="857250" y="5267134"/>
                </a:cubicBezTo>
                <a:cubicBezTo>
                  <a:pt x="769144" y="5320687"/>
                  <a:pt x="401750" y="5725236"/>
                  <a:pt x="371475" y="5735122"/>
                </a:cubicBezTo>
                <a:cubicBezTo>
                  <a:pt x="307975" y="5740305"/>
                  <a:pt x="180966" y="5251037"/>
                  <a:pt x="185737" y="5355386"/>
                </a:cubicBezTo>
                <a:cubicBezTo>
                  <a:pt x="198437" y="5633117"/>
                  <a:pt x="111521" y="5655366"/>
                  <a:pt x="3571" y="5607494"/>
                </a:cubicBezTo>
                <a:lnTo>
                  <a:pt x="0" y="56055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lang="fr-CA" sz="1350" dirty="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4876800" y="4"/>
            <a:ext cx="2438400" cy="5571015"/>
          </a:xfrm>
          <a:custGeom>
            <a:avLst/>
            <a:gdLst>
              <a:gd name="connsiteX0" fmla="*/ 0 w 2438400"/>
              <a:gd name="connsiteY0" fmla="*/ 0 h 5571015"/>
              <a:gd name="connsiteX1" fmla="*/ 2438400 w 2438400"/>
              <a:gd name="connsiteY1" fmla="*/ 0 h 5571015"/>
              <a:gd name="connsiteX2" fmla="*/ 2438400 w 2438400"/>
              <a:gd name="connsiteY2" fmla="*/ 5016326 h 5571015"/>
              <a:gd name="connsiteX3" fmla="*/ 2418293 w 2438400"/>
              <a:gd name="connsiteY3" fmla="*/ 5028074 h 5571015"/>
              <a:gd name="connsiteX4" fmla="*/ 2152650 w 2438400"/>
              <a:gd name="connsiteY4" fmla="*/ 4940562 h 5571015"/>
              <a:gd name="connsiteX5" fmla="*/ 1528763 w 2438400"/>
              <a:gd name="connsiteY5" fmla="*/ 5567268 h 5571015"/>
              <a:gd name="connsiteX6" fmla="*/ 1219200 w 2438400"/>
              <a:gd name="connsiteY6" fmla="*/ 5127174 h 5571015"/>
              <a:gd name="connsiteX7" fmla="*/ 757237 w 2438400"/>
              <a:gd name="connsiteY7" fmla="*/ 5390959 h 5571015"/>
              <a:gd name="connsiteX8" fmla="*/ 800100 w 2438400"/>
              <a:gd name="connsiteY8" fmla="*/ 5173828 h 5571015"/>
              <a:gd name="connsiteX9" fmla="*/ 261938 w 2438400"/>
              <a:gd name="connsiteY9" fmla="*/ 5486888 h 5571015"/>
              <a:gd name="connsiteX10" fmla="*/ 7852 w 2438400"/>
              <a:gd name="connsiteY10" fmla="*/ 5382902 h 5571015"/>
              <a:gd name="connsiteX11" fmla="*/ 0 w 2438400"/>
              <a:gd name="connsiteY11" fmla="*/ 5369662 h 55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400" h="5571015">
                <a:moveTo>
                  <a:pt x="0" y="0"/>
                </a:moveTo>
                <a:lnTo>
                  <a:pt x="2438400" y="0"/>
                </a:lnTo>
                <a:lnTo>
                  <a:pt x="2438400" y="5016326"/>
                </a:lnTo>
                <a:lnTo>
                  <a:pt x="2418293" y="5028074"/>
                </a:lnTo>
                <a:cubicBezTo>
                  <a:pt x="2086432" y="5195923"/>
                  <a:pt x="2490004" y="4227524"/>
                  <a:pt x="2152650" y="4940562"/>
                </a:cubicBezTo>
                <a:cubicBezTo>
                  <a:pt x="1826793" y="5629301"/>
                  <a:pt x="1612828" y="5573991"/>
                  <a:pt x="1528763" y="5567268"/>
                </a:cubicBezTo>
                <a:cubicBezTo>
                  <a:pt x="986569" y="5523902"/>
                  <a:pt x="1347788" y="5156559"/>
                  <a:pt x="1219200" y="5127174"/>
                </a:cubicBezTo>
                <a:cubicBezTo>
                  <a:pt x="1090613" y="5097790"/>
                  <a:pt x="827088" y="5383183"/>
                  <a:pt x="757237" y="5390959"/>
                </a:cubicBezTo>
                <a:cubicBezTo>
                  <a:pt x="687387" y="5398734"/>
                  <a:pt x="882650" y="5157841"/>
                  <a:pt x="800100" y="5173828"/>
                </a:cubicBezTo>
                <a:cubicBezTo>
                  <a:pt x="717550" y="5189817"/>
                  <a:pt x="630237" y="5420634"/>
                  <a:pt x="261938" y="5486888"/>
                </a:cubicBezTo>
                <a:cubicBezTo>
                  <a:pt x="129474" y="5508514"/>
                  <a:pt x="55825" y="5450688"/>
                  <a:pt x="7852" y="5382902"/>
                </a:cubicBezTo>
                <a:lnTo>
                  <a:pt x="0" y="53696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 hasCustomPrompt="1"/>
          </p:nvPr>
        </p:nvSpPr>
        <p:spPr>
          <a:xfrm>
            <a:off x="7315200" y="4"/>
            <a:ext cx="2438400" cy="5762211"/>
          </a:xfrm>
          <a:custGeom>
            <a:avLst/>
            <a:gdLst>
              <a:gd name="connsiteX0" fmla="*/ 0 w 2438400"/>
              <a:gd name="connsiteY0" fmla="*/ 0 h 5762211"/>
              <a:gd name="connsiteX1" fmla="*/ 2438400 w 2438400"/>
              <a:gd name="connsiteY1" fmla="*/ 0 h 5762211"/>
              <a:gd name="connsiteX2" fmla="*/ 2438400 w 2438400"/>
              <a:gd name="connsiteY2" fmla="*/ 5484006 h 5762211"/>
              <a:gd name="connsiteX3" fmla="*/ 2411663 w 2438400"/>
              <a:gd name="connsiteY3" fmla="*/ 5465487 h 5762211"/>
              <a:gd name="connsiteX4" fmla="*/ 2095501 w 2438400"/>
              <a:gd name="connsiteY4" fmla="*/ 5034938 h 5762211"/>
              <a:gd name="connsiteX5" fmla="*/ 2095500 w 2438400"/>
              <a:gd name="connsiteY5" fmla="*/ 5600411 h 5762211"/>
              <a:gd name="connsiteX6" fmla="*/ 1681162 w 2438400"/>
              <a:gd name="connsiteY6" fmla="*/ 5759518 h 5762211"/>
              <a:gd name="connsiteX7" fmla="*/ 1466850 w 2438400"/>
              <a:gd name="connsiteY7" fmla="*/ 5363648 h 5762211"/>
              <a:gd name="connsiteX8" fmla="*/ 1219200 w 2438400"/>
              <a:gd name="connsiteY8" fmla="*/ 5158276 h 5762211"/>
              <a:gd name="connsiteX9" fmla="*/ 1447800 w 2438400"/>
              <a:gd name="connsiteY9" fmla="*/ 4816154 h 5762211"/>
              <a:gd name="connsiteX10" fmla="*/ 1019175 w 2438400"/>
              <a:gd name="connsiteY10" fmla="*/ 5084410 h 5762211"/>
              <a:gd name="connsiteX11" fmla="*/ 923925 w 2438400"/>
              <a:gd name="connsiteY11" fmla="*/ 4568408 h 5762211"/>
              <a:gd name="connsiteX12" fmla="*/ 314324 w 2438400"/>
              <a:gd name="connsiteY12" fmla="*/ 5710142 h 5762211"/>
              <a:gd name="connsiteX13" fmla="*/ 404813 w 2438400"/>
              <a:gd name="connsiteY13" fmla="*/ 5317091 h 5762211"/>
              <a:gd name="connsiteX14" fmla="*/ 609600 w 2438400"/>
              <a:gd name="connsiteY14" fmla="*/ 4878358 h 5762211"/>
              <a:gd name="connsiteX15" fmla="*/ 285750 w 2438400"/>
              <a:gd name="connsiteY15" fmla="*/ 5248569 h 5762211"/>
              <a:gd name="connsiteX16" fmla="*/ 171450 w 2438400"/>
              <a:gd name="connsiteY16" fmla="*/ 4878358 h 5762211"/>
              <a:gd name="connsiteX17" fmla="*/ 18331 w 2438400"/>
              <a:gd name="connsiteY17" fmla="*/ 5005614 h 5762211"/>
              <a:gd name="connsiteX18" fmla="*/ 0 w 2438400"/>
              <a:gd name="connsiteY18" fmla="*/ 5016326 h 576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38400" h="5762211">
                <a:moveTo>
                  <a:pt x="0" y="0"/>
                </a:moveTo>
                <a:lnTo>
                  <a:pt x="2438400" y="0"/>
                </a:lnTo>
                <a:lnTo>
                  <a:pt x="2438400" y="5484006"/>
                </a:lnTo>
                <a:lnTo>
                  <a:pt x="2411663" y="5465487"/>
                </a:lnTo>
                <a:cubicBezTo>
                  <a:pt x="2275573" y="5341161"/>
                  <a:pt x="2155776" y="4980558"/>
                  <a:pt x="2095501" y="5034938"/>
                </a:cubicBezTo>
                <a:cubicBezTo>
                  <a:pt x="1988345" y="5131613"/>
                  <a:pt x="2114550" y="5605595"/>
                  <a:pt x="2095500" y="5600411"/>
                </a:cubicBezTo>
                <a:cubicBezTo>
                  <a:pt x="1713878" y="5388503"/>
                  <a:pt x="1785937" y="5798978"/>
                  <a:pt x="1681162" y="5759518"/>
                </a:cubicBezTo>
                <a:cubicBezTo>
                  <a:pt x="1576387" y="5720057"/>
                  <a:pt x="1491457" y="4935219"/>
                  <a:pt x="1466850" y="5363648"/>
                </a:cubicBezTo>
                <a:cubicBezTo>
                  <a:pt x="1460064" y="5481804"/>
                  <a:pt x="1008062" y="5492413"/>
                  <a:pt x="1219200" y="5158276"/>
                </a:cubicBezTo>
                <a:cubicBezTo>
                  <a:pt x="1270464" y="5077148"/>
                  <a:pt x="1481137" y="4828465"/>
                  <a:pt x="1447800" y="4816154"/>
                </a:cubicBezTo>
                <a:cubicBezTo>
                  <a:pt x="1414463" y="4803843"/>
                  <a:pt x="1106488" y="5125701"/>
                  <a:pt x="1019175" y="5084410"/>
                </a:cubicBezTo>
                <a:cubicBezTo>
                  <a:pt x="931863" y="5043118"/>
                  <a:pt x="1041400" y="4464119"/>
                  <a:pt x="923925" y="4568408"/>
                </a:cubicBezTo>
                <a:cubicBezTo>
                  <a:pt x="806450" y="4672696"/>
                  <a:pt x="333374" y="5715326"/>
                  <a:pt x="314324" y="5710142"/>
                </a:cubicBezTo>
                <a:cubicBezTo>
                  <a:pt x="192086" y="5814075"/>
                  <a:pt x="355600" y="5455722"/>
                  <a:pt x="404813" y="5317091"/>
                </a:cubicBezTo>
                <a:cubicBezTo>
                  <a:pt x="454026" y="5178460"/>
                  <a:pt x="629444" y="4889779"/>
                  <a:pt x="609600" y="4878358"/>
                </a:cubicBezTo>
                <a:cubicBezTo>
                  <a:pt x="589756" y="4866938"/>
                  <a:pt x="304800" y="5253752"/>
                  <a:pt x="285750" y="5248569"/>
                </a:cubicBezTo>
                <a:cubicBezTo>
                  <a:pt x="-269875" y="5910977"/>
                  <a:pt x="428232" y="4631505"/>
                  <a:pt x="171450" y="4878358"/>
                </a:cubicBezTo>
                <a:cubicBezTo>
                  <a:pt x="110152" y="4937286"/>
                  <a:pt x="59718" y="4978550"/>
                  <a:pt x="18331" y="5005614"/>
                </a:cubicBezTo>
                <a:lnTo>
                  <a:pt x="0" y="50163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9753600" y="0"/>
            <a:ext cx="2438400" cy="5779608"/>
          </a:xfrm>
          <a:custGeom>
            <a:avLst/>
            <a:gdLst>
              <a:gd name="connsiteX0" fmla="*/ 0 w 2438400"/>
              <a:gd name="connsiteY0" fmla="*/ 0 h 5779608"/>
              <a:gd name="connsiteX1" fmla="*/ 2438400 w 2438400"/>
              <a:gd name="connsiteY1" fmla="*/ 0 h 5779608"/>
              <a:gd name="connsiteX2" fmla="*/ 2438400 w 2438400"/>
              <a:gd name="connsiteY2" fmla="*/ 5547606 h 5779608"/>
              <a:gd name="connsiteX3" fmla="*/ 2423833 w 2438400"/>
              <a:gd name="connsiteY3" fmla="*/ 5534207 h 5779608"/>
              <a:gd name="connsiteX4" fmla="*/ 2257425 w 2438400"/>
              <a:gd name="connsiteY4" fmla="*/ 5370548 h 5779608"/>
              <a:gd name="connsiteX5" fmla="*/ 2281238 w 2438400"/>
              <a:gd name="connsiteY5" fmla="*/ 5600702 h 5779608"/>
              <a:gd name="connsiteX6" fmla="*/ 1952625 w 2438400"/>
              <a:gd name="connsiteY6" fmla="*/ 5558813 h 5779608"/>
              <a:gd name="connsiteX7" fmla="*/ 1933575 w 2438400"/>
              <a:gd name="connsiteY7" fmla="*/ 5779150 h 5779608"/>
              <a:gd name="connsiteX8" fmla="*/ 1495425 w 2438400"/>
              <a:gd name="connsiteY8" fmla="*/ 5490874 h 5779608"/>
              <a:gd name="connsiteX9" fmla="*/ 1243012 w 2438400"/>
              <a:gd name="connsiteY9" fmla="*/ 5296292 h 5779608"/>
              <a:gd name="connsiteX10" fmla="*/ 1357313 w 2438400"/>
              <a:gd name="connsiteY10" fmla="*/ 5067109 h 5779608"/>
              <a:gd name="connsiteX11" fmla="*/ 1062037 w 2438400"/>
              <a:gd name="connsiteY11" fmla="*/ 5458605 h 5779608"/>
              <a:gd name="connsiteX12" fmla="*/ 847725 w 2438400"/>
              <a:gd name="connsiteY12" fmla="*/ 5319230 h 5779608"/>
              <a:gd name="connsiteX13" fmla="*/ 838200 w 2438400"/>
              <a:gd name="connsiteY13" fmla="*/ 5708782 h 5779608"/>
              <a:gd name="connsiteX14" fmla="*/ 595313 w 2438400"/>
              <a:gd name="connsiteY14" fmla="*/ 5593510 h 5779608"/>
              <a:gd name="connsiteX15" fmla="*/ 504825 w 2438400"/>
              <a:gd name="connsiteY15" fmla="*/ 5081980 h 5779608"/>
              <a:gd name="connsiteX16" fmla="*/ 357188 w 2438400"/>
              <a:gd name="connsiteY16" fmla="*/ 5496317 h 5779608"/>
              <a:gd name="connsiteX17" fmla="*/ 300037 w 2438400"/>
              <a:gd name="connsiteY17" fmla="*/ 5020359 h 5779608"/>
              <a:gd name="connsiteX18" fmla="*/ 19171 w 2438400"/>
              <a:gd name="connsiteY18" fmla="*/ 5497284 h 5779608"/>
              <a:gd name="connsiteX19" fmla="*/ 0 w 2438400"/>
              <a:gd name="connsiteY19" fmla="*/ 5484006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5779608">
                <a:moveTo>
                  <a:pt x="0" y="0"/>
                </a:moveTo>
                <a:lnTo>
                  <a:pt x="2438400" y="0"/>
                </a:lnTo>
                <a:lnTo>
                  <a:pt x="2438400" y="5547606"/>
                </a:lnTo>
                <a:lnTo>
                  <a:pt x="2423833" y="5534207"/>
                </a:lnTo>
                <a:cubicBezTo>
                  <a:pt x="2354411" y="5464710"/>
                  <a:pt x="2284214" y="5371348"/>
                  <a:pt x="2257425" y="5370548"/>
                </a:cubicBezTo>
                <a:cubicBezTo>
                  <a:pt x="2214563" y="5369268"/>
                  <a:pt x="2355851" y="5576469"/>
                  <a:pt x="2281238" y="5600702"/>
                </a:cubicBezTo>
                <a:cubicBezTo>
                  <a:pt x="2206626" y="5624936"/>
                  <a:pt x="2010569" y="5529071"/>
                  <a:pt x="1952625" y="5558813"/>
                </a:cubicBezTo>
                <a:cubicBezTo>
                  <a:pt x="1894681" y="5588554"/>
                  <a:pt x="2009775" y="5790474"/>
                  <a:pt x="1933575" y="5779150"/>
                </a:cubicBezTo>
                <a:cubicBezTo>
                  <a:pt x="1857375" y="5767827"/>
                  <a:pt x="1419225" y="5639353"/>
                  <a:pt x="1495425" y="5490874"/>
                </a:cubicBezTo>
                <a:cubicBezTo>
                  <a:pt x="1789127" y="4838069"/>
                  <a:pt x="1266031" y="5366920"/>
                  <a:pt x="1243012" y="5296292"/>
                </a:cubicBezTo>
                <a:cubicBezTo>
                  <a:pt x="1219993" y="5225664"/>
                  <a:pt x="1387476" y="5040057"/>
                  <a:pt x="1357313" y="5067109"/>
                </a:cubicBezTo>
                <a:cubicBezTo>
                  <a:pt x="1327151" y="5094161"/>
                  <a:pt x="1168113" y="5244307"/>
                  <a:pt x="1062037" y="5458605"/>
                </a:cubicBezTo>
                <a:cubicBezTo>
                  <a:pt x="957263" y="5620109"/>
                  <a:pt x="885031" y="5277534"/>
                  <a:pt x="847725" y="5319230"/>
                </a:cubicBezTo>
                <a:cubicBezTo>
                  <a:pt x="810419" y="5360926"/>
                  <a:pt x="858075" y="5706078"/>
                  <a:pt x="838200" y="5708782"/>
                </a:cubicBezTo>
                <a:cubicBezTo>
                  <a:pt x="772644" y="5816380"/>
                  <a:pt x="650575" y="5430256"/>
                  <a:pt x="595313" y="5593510"/>
                </a:cubicBezTo>
                <a:cubicBezTo>
                  <a:pt x="408472" y="6145473"/>
                  <a:pt x="544513" y="5098179"/>
                  <a:pt x="504825" y="5081980"/>
                </a:cubicBezTo>
                <a:cubicBezTo>
                  <a:pt x="465138" y="5065782"/>
                  <a:pt x="391319" y="5506587"/>
                  <a:pt x="357188" y="5496317"/>
                </a:cubicBezTo>
                <a:cubicBezTo>
                  <a:pt x="323057" y="5486047"/>
                  <a:pt x="325646" y="4899742"/>
                  <a:pt x="300037" y="5020359"/>
                </a:cubicBezTo>
                <a:cubicBezTo>
                  <a:pt x="209847" y="5445151"/>
                  <a:pt x="111956" y="5539804"/>
                  <a:pt x="19171" y="5497284"/>
                </a:cubicBezTo>
                <a:lnTo>
                  <a:pt x="0" y="54840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7747359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12191999" cy="5779608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74738689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8581359" cy="6858000"/>
          </a:xfrm>
          <a:custGeom>
            <a:avLst/>
            <a:gdLst>
              <a:gd name="connsiteX0" fmla="*/ 282387 w 8581358"/>
              <a:gd name="connsiteY0" fmla="*/ 1969004 h 6858000"/>
              <a:gd name="connsiteX1" fmla="*/ 655463 w 8581358"/>
              <a:gd name="connsiteY1" fmla="*/ 2957603 h 6858000"/>
              <a:gd name="connsiteX2" fmla="*/ 1323531 w 8581358"/>
              <a:gd name="connsiteY2" fmla="*/ 2130380 h 6858000"/>
              <a:gd name="connsiteX3" fmla="*/ 2 w 8581358"/>
              <a:gd name="connsiteY3" fmla="*/ 0 h 6858000"/>
              <a:gd name="connsiteX4" fmla="*/ 5988984 w 8581358"/>
              <a:gd name="connsiteY4" fmla="*/ 0 h 6858000"/>
              <a:gd name="connsiteX5" fmla="*/ 6576401 w 8581358"/>
              <a:gd name="connsiteY5" fmla="*/ 91049 h 6858000"/>
              <a:gd name="connsiteX6" fmla="*/ 1803830 w 8581358"/>
              <a:gd name="connsiteY6" fmla="*/ 6000608 h 6858000"/>
              <a:gd name="connsiteX7" fmla="*/ 1871102 w 8581358"/>
              <a:gd name="connsiteY7" fmla="*/ 6178870 h 6858000"/>
              <a:gd name="connsiteX8" fmla="*/ 6912401 w 8581358"/>
              <a:gd name="connsiteY8" fmla="*/ 1 h 6858000"/>
              <a:gd name="connsiteX9" fmla="*/ 8581358 w 8581358"/>
              <a:gd name="connsiteY9" fmla="*/ 1 h 6858000"/>
              <a:gd name="connsiteX10" fmla="*/ 2985962 w 8581358"/>
              <a:gd name="connsiteY10" fmla="*/ 6858000 h 6858000"/>
              <a:gd name="connsiteX11" fmla="*/ 740712 w 8581358"/>
              <a:gd name="connsiteY11" fmla="*/ 6858000 h 6858000"/>
              <a:gd name="connsiteX12" fmla="*/ 740711 w 8581358"/>
              <a:gd name="connsiteY12" fmla="*/ 6857999 h 6858000"/>
              <a:gd name="connsiteX13" fmla="*/ 2 w 8581358"/>
              <a:gd name="connsiteY13" fmla="*/ 6858000 h 6858000"/>
              <a:gd name="connsiteX14" fmla="*/ 1 w 8581358"/>
              <a:gd name="connsiteY14" fmla="*/ 6175976 h 6858000"/>
              <a:gd name="connsiteX15" fmla="*/ 329405 w 8581358"/>
              <a:gd name="connsiteY15" fmla="*/ 5768098 h 6858000"/>
              <a:gd name="connsiteX16" fmla="*/ 239755 w 8581358"/>
              <a:gd name="connsiteY16" fmla="*/ 5530540 h 6858000"/>
              <a:gd name="connsiteX17" fmla="*/ 1 w 8581358"/>
              <a:gd name="connsiteY17" fmla="*/ 5827412 h 6858000"/>
              <a:gd name="connsiteX18" fmla="*/ 1 w 8581358"/>
              <a:gd name="connsiteY18" fmla="*/ 3769219 h 6858000"/>
              <a:gd name="connsiteX19" fmla="*/ 3 w 8581358"/>
              <a:gd name="connsiteY19" fmla="*/ 3769218 h 6858000"/>
              <a:gd name="connsiteX20" fmla="*/ 2 w 8581358"/>
              <a:gd name="connsiteY20" fmla="*/ 1925234 h 6858000"/>
              <a:gd name="connsiteX21" fmla="*/ 0 w 8581358"/>
              <a:gd name="connsiteY21" fmla="*/ 1925234 h 6858000"/>
              <a:gd name="connsiteX22" fmla="*/ 0 w 8581358"/>
              <a:gd name="connsiteY22" fmla="*/ 612367 h 6858000"/>
              <a:gd name="connsiteX23" fmla="*/ 3743126 w 8581358"/>
              <a:gd name="connsiteY23" fmla="*/ 1192548 h 6858000"/>
              <a:gd name="connsiteX24" fmla="*/ 1184822 w 8581358"/>
              <a:gd name="connsiteY24" fmla="*/ 4360327 h 6858000"/>
              <a:gd name="connsiteX25" fmla="*/ 1274472 w 8581358"/>
              <a:gd name="connsiteY25" fmla="*/ 4597885 h 6858000"/>
              <a:gd name="connsiteX26" fmla="*/ 4156807 w 8581358"/>
              <a:gd name="connsiteY26" fmla="*/ 1028881 h 6858000"/>
              <a:gd name="connsiteX27" fmla="*/ 1 w 8581358"/>
              <a:gd name="connsiteY27" fmla="*/ 3845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1358" h="6858000">
                <a:moveTo>
                  <a:pt x="282387" y="1969004"/>
                </a:moveTo>
                <a:lnTo>
                  <a:pt x="655463" y="2957603"/>
                </a:lnTo>
                <a:lnTo>
                  <a:pt x="1323531" y="2130380"/>
                </a:lnTo>
                <a:close/>
                <a:moveTo>
                  <a:pt x="2" y="0"/>
                </a:moveTo>
                <a:lnTo>
                  <a:pt x="5988984" y="0"/>
                </a:lnTo>
                <a:lnTo>
                  <a:pt x="6576401" y="91049"/>
                </a:lnTo>
                <a:lnTo>
                  <a:pt x="1803830" y="6000608"/>
                </a:lnTo>
                <a:lnTo>
                  <a:pt x="1871102" y="6178870"/>
                </a:lnTo>
                <a:lnTo>
                  <a:pt x="6912401" y="1"/>
                </a:lnTo>
                <a:lnTo>
                  <a:pt x="8581358" y="1"/>
                </a:lnTo>
                <a:lnTo>
                  <a:pt x="2985962" y="6858000"/>
                </a:lnTo>
                <a:lnTo>
                  <a:pt x="740712" y="6858000"/>
                </a:lnTo>
                <a:lnTo>
                  <a:pt x="740711" y="6857999"/>
                </a:lnTo>
                <a:lnTo>
                  <a:pt x="2" y="6858000"/>
                </a:lnTo>
                <a:lnTo>
                  <a:pt x="1" y="6175976"/>
                </a:lnTo>
                <a:lnTo>
                  <a:pt x="329405" y="5768098"/>
                </a:lnTo>
                <a:lnTo>
                  <a:pt x="239755" y="5530540"/>
                </a:lnTo>
                <a:lnTo>
                  <a:pt x="1" y="5827412"/>
                </a:lnTo>
                <a:lnTo>
                  <a:pt x="1" y="3769219"/>
                </a:lnTo>
                <a:lnTo>
                  <a:pt x="3" y="3769218"/>
                </a:lnTo>
                <a:lnTo>
                  <a:pt x="2" y="1925234"/>
                </a:lnTo>
                <a:lnTo>
                  <a:pt x="0" y="1925234"/>
                </a:lnTo>
                <a:lnTo>
                  <a:pt x="0" y="612367"/>
                </a:lnTo>
                <a:lnTo>
                  <a:pt x="3743126" y="1192548"/>
                </a:lnTo>
                <a:lnTo>
                  <a:pt x="1184822" y="4360327"/>
                </a:lnTo>
                <a:lnTo>
                  <a:pt x="1274472" y="4597885"/>
                </a:lnTo>
                <a:lnTo>
                  <a:pt x="4156807" y="1028881"/>
                </a:lnTo>
                <a:lnTo>
                  <a:pt x="1" y="3845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5790045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" y="1"/>
            <a:ext cx="7252793" cy="6858000"/>
          </a:xfrm>
          <a:custGeom>
            <a:avLst/>
            <a:gdLst>
              <a:gd name="connsiteX0" fmla="*/ 0 w 7252793"/>
              <a:gd name="connsiteY0" fmla="*/ 1 h 6858000"/>
              <a:gd name="connsiteX1" fmla="*/ 2831137 w 7252793"/>
              <a:gd name="connsiteY1" fmla="*/ 1 h 6858000"/>
              <a:gd name="connsiteX2" fmla="*/ 0 w 7252793"/>
              <a:gd name="connsiteY2" fmla="*/ 5228345 h 6858000"/>
              <a:gd name="connsiteX3" fmla="*/ 3024401 w 7252793"/>
              <a:gd name="connsiteY3" fmla="*/ 1 h 6858000"/>
              <a:gd name="connsiteX4" fmla="*/ 5369588 w 7252793"/>
              <a:gd name="connsiteY4" fmla="*/ 1 h 6858000"/>
              <a:gd name="connsiteX5" fmla="*/ 1655996 w 7252793"/>
              <a:gd name="connsiteY5" fmla="*/ 6857999 h 6858000"/>
              <a:gd name="connsiteX6" fmla="*/ 1 w 7252793"/>
              <a:gd name="connsiteY6" fmla="*/ 6858000 h 6858000"/>
              <a:gd name="connsiteX7" fmla="*/ 0 w 7252793"/>
              <a:gd name="connsiteY7" fmla="*/ 5585249 h 6858000"/>
              <a:gd name="connsiteX8" fmla="*/ 7252793 w 7252793"/>
              <a:gd name="connsiteY8" fmla="*/ 0 h 6858000"/>
              <a:gd name="connsiteX9" fmla="*/ 3539201 w 7252793"/>
              <a:gd name="connsiteY9" fmla="*/ 6858000 h 6858000"/>
              <a:gd name="connsiteX10" fmla="*/ 1849262 w 7252793"/>
              <a:gd name="connsiteY10" fmla="*/ 6857999 h 6858000"/>
              <a:gd name="connsiteX11" fmla="*/ 5562853 w 7252793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2793" h="6858000">
                <a:moveTo>
                  <a:pt x="0" y="1"/>
                </a:moveTo>
                <a:lnTo>
                  <a:pt x="2831137" y="1"/>
                </a:lnTo>
                <a:lnTo>
                  <a:pt x="0" y="5228345"/>
                </a:lnTo>
                <a:close/>
                <a:moveTo>
                  <a:pt x="3024401" y="1"/>
                </a:moveTo>
                <a:lnTo>
                  <a:pt x="5369588" y="1"/>
                </a:lnTo>
                <a:lnTo>
                  <a:pt x="1655996" y="6857999"/>
                </a:lnTo>
                <a:lnTo>
                  <a:pt x="1" y="6858000"/>
                </a:lnTo>
                <a:lnTo>
                  <a:pt x="0" y="5585249"/>
                </a:lnTo>
                <a:close/>
                <a:moveTo>
                  <a:pt x="7252793" y="0"/>
                </a:moveTo>
                <a:lnTo>
                  <a:pt x="3539201" y="6858000"/>
                </a:lnTo>
                <a:lnTo>
                  <a:pt x="1849262" y="6857999"/>
                </a:lnTo>
                <a:lnTo>
                  <a:pt x="5562853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0263515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8834604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501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402336" y="1092201"/>
            <a:ext cx="9073223" cy="5851744"/>
          </a:xfrm>
          <a:custGeom>
            <a:avLst/>
            <a:gdLst>
              <a:gd name="connsiteX0" fmla="*/ 2240587 w 7943915"/>
              <a:gd name="connsiteY0" fmla="*/ 0 h 5123401"/>
              <a:gd name="connsiteX1" fmla="*/ 7943915 w 7943915"/>
              <a:gd name="connsiteY1" fmla="*/ 2494203 h 5123401"/>
              <a:gd name="connsiteX2" fmla="*/ 0 w 7943915"/>
              <a:gd name="connsiteY2" fmla="*/ 5123401 h 51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3915" h="5123401">
                <a:moveTo>
                  <a:pt x="2240587" y="0"/>
                </a:moveTo>
                <a:lnTo>
                  <a:pt x="7943915" y="2494203"/>
                </a:lnTo>
                <a:lnTo>
                  <a:pt x="0" y="5123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008391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-3" y="0"/>
            <a:ext cx="5834744" cy="6872514"/>
          </a:xfrm>
          <a:custGeom>
            <a:avLst/>
            <a:gdLst>
              <a:gd name="connsiteX0" fmla="*/ 3461657 w 5834744"/>
              <a:gd name="connsiteY0" fmla="*/ 0 h 6872514"/>
              <a:gd name="connsiteX1" fmla="*/ 4603136 w 5834744"/>
              <a:gd name="connsiteY1" fmla="*/ 0 h 6872514"/>
              <a:gd name="connsiteX2" fmla="*/ 5834744 w 5834744"/>
              <a:gd name="connsiteY2" fmla="*/ 6872514 h 6872514"/>
              <a:gd name="connsiteX3" fmla="*/ 4693265 w 5834744"/>
              <a:gd name="connsiteY3" fmla="*/ 6872514 h 6872514"/>
              <a:gd name="connsiteX4" fmla="*/ 0 w 5834744"/>
              <a:gd name="connsiteY4" fmla="*/ 0 h 6872514"/>
              <a:gd name="connsiteX5" fmla="*/ 3195744 w 5834744"/>
              <a:gd name="connsiteY5" fmla="*/ 0 h 6872514"/>
              <a:gd name="connsiteX6" fmla="*/ 4441371 w 5834744"/>
              <a:gd name="connsiteY6" fmla="*/ 6858000 h 6872514"/>
              <a:gd name="connsiteX7" fmla="*/ 2177144 w 5834744"/>
              <a:gd name="connsiteY7" fmla="*/ 6858000 h 6872514"/>
              <a:gd name="connsiteX8" fmla="*/ 1245627 w 5834744"/>
              <a:gd name="connsiteY8" fmla="*/ 6858000 h 6872514"/>
              <a:gd name="connsiteX9" fmla="*/ 0 w 5834744"/>
              <a:gd name="connsiteY9" fmla="*/ 6858000 h 6872514"/>
              <a:gd name="connsiteX10" fmla="*/ 0 w 5834744"/>
              <a:gd name="connsiteY10" fmla="*/ 14514 h 6872514"/>
              <a:gd name="connsiteX11" fmla="*/ 2636 w 5834744"/>
              <a:gd name="connsiteY11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4744" h="6872514">
                <a:moveTo>
                  <a:pt x="3461657" y="0"/>
                </a:moveTo>
                <a:lnTo>
                  <a:pt x="4603136" y="0"/>
                </a:lnTo>
                <a:lnTo>
                  <a:pt x="5834744" y="6872514"/>
                </a:lnTo>
                <a:lnTo>
                  <a:pt x="4693265" y="6872514"/>
                </a:lnTo>
                <a:close/>
                <a:moveTo>
                  <a:pt x="0" y="0"/>
                </a:moveTo>
                <a:lnTo>
                  <a:pt x="3195744" y="0"/>
                </a:lnTo>
                <a:lnTo>
                  <a:pt x="4441371" y="6858000"/>
                </a:lnTo>
                <a:lnTo>
                  <a:pt x="2177144" y="6858000"/>
                </a:lnTo>
                <a:lnTo>
                  <a:pt x="1245627" y="6858000"/>
                </a:lnTo>
                <a:lnTo>
                  <a:pt x="0" y="6858000"/>
                </a:lnTo>
                <a:lnTo>
                  <a:pt x="0" y="14514"/>
                </a:lnTo>
                <a:lnTo>
                  <a:pt x="2636" y="14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6903041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356400" y="-14514"/>
            <a:ext cx="5835600" cy="6872514"/>
          </a:xfrm>
          <a:custGeom>
            <a:avLst/>
            <a:gdLst>
              <a:gd name="connsiteX0" fmla="*/ 2639387 w 5835600"/>
              <a:gd name="connsiteY0" fmla="*/ 0 h 6872514"/>
              <a:gd name="connsiteX1" fmla="*/ 5835600 w 5835600"/>
              <a:gd name="connsiteY1" fmla="*/ 0 h 6872514"/>
              <a:gd name="connsiteX2" fmla="*/ 5832964 w 5835600"/>
              <a:gd name="connsiteY2" fmla="*/ 14514 h 6872514"/>
              <a:gd name="connsiteX3" fmla="*/ 5835600 w 5835600"/>
              <a:gd name="connsiteY3" fmla="*/ 14514 h 6872514"/>
              <a:gd name="connsiteX4" fmla="*/ 5835600 w 5835600"/>
              <a:gd name="connsiteY4" fmla="*/ 6858000 h 6872514"/>
              <a:gd name="connsiteX5" fmla="*/ 4589790 w 5835600"/>
              <a:gd name="connsiteY5" fmla="*/ 6858000 h 6872514"/>
              <a:gd name="connsiteX6" fmla="*/ 3658136 w 5835600"/>
              <a:gd name="connsiteY6" fmla="*/ 6858000 h 6872514"/>
              <a:gd name="connsiteX7" fmla="*/ 1393578 w 5835600"/>
              <a:gd name="connsiteY7" fmla="*/ 6858000 h 6872514"/>
              <a:gd name="connsiteX8" fmla="*/ 1231789 w 5835600"/>
              <a:gd name="connsiteY8" fmla="*/ 0 h 6872514"/>
              <a:gd name="connsiteX9" fmla="*/ 2373435 w 5835600"/>
              <a:gd name="connsiteY9" fmla="*/ 0 h 6872514"/>
              <a:gd name="connsiteX10" fmla="*/ 1141647 w 5835600"/>
              <a:gd name="connsiteY10" fmla="*/ 6872514 h 6872514"/>
              <a:gd name="connsiteX11" fmla="*/ 0 w 5835600"/>
              <a:gd name="connsiteY11" fmla="*/ 6872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5600" h="6872514">
                <a:moveTo>
                  <a:pt x="2639387" y="0"/>
                </a:moveTo>
                <a:lnTo>
                  <a:pt x="5835600" y="0"/>
                </a:lnTo>
                <a:lnTo>
                  <a:pt x="5832964" y="14514"/>
                </a:lnTo>
                <a:lnTo>
                  <a:pt x="5835600" y="14514"/>
                </a:lnTo>
                <a:lnTo>
                  <a:pt x="5835600" y="6858000"/>
                </a:lnTo>
                <a:lnTo>
                  <a:pt x="4589790" y="6858000"/>
                </a:lnTo>
                <a:lnTo>
                  <a:pt x="3658136" y="6858000"/>
                </a:lnTo>
                <a:lnTo>
                  <a:pt x="1393578" y="6858000"/>
                </a:lnTo>
                <a:close/>
                <a:moveTo>
                  <a:pt x="1231789" y="0"/>
                </a:moveTo>
                <a:lnTo>
                  <a:pt x="2373435" y="0"/>
                </a:lnTo>
                <a:lnTo>
                  <a:pt x="1141647" y="6872514"/>
                </a:lnTo>
                <a:lnTo>
                  <a:pt x="0" y="6872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86389094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15200" cy="6858000"/>
          </a:xfrm>
          <a:prstGeom prst="rtTriangl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2309" y="0"/>
            <a:ext cx="5794035" cy="4043362"/>
          </a:xfrm>
          <a:custGeom>
            <a:avLst/>
            <a:gdLst>
              <a:gd name="connsiteX0" fmla="*/ 0 w 1814513"/>
              <a:gd name="connsiteY0" fmla="*/ 971550 h 971550"/>
              <a:gd name="connsiteX1" fmla="*/ 907257 w 1814513"/>
              <a:gd name="connsiteY1" fmla="*/ 0 h 971550"/>
              <a:gd name="connsiteX2" fmla="*/ 1814513 w 1814513"/>
              <a:gd name="connsiteY2" fmla="*/ 971550 h 971550"/>
              <a:gd name="connsiteX3" fmla="*/ 0 w 1814513"/>
              <a:gd name="connsiteY3" fmla="*/ 971550 h 971550"/>
              <a:gd name="connsiteX0" fmla="*/ 2178843 w 3993356"/>
              <a:gd name="connsiteY0" fmla="*/ 1743075 h 1743075"/>
              <a:gd name="connsiteX1" fmla="*/ 0 w 3993356"/>
              <a:gd name="connsiteY1" fmla="*/ 0 h 1743075"/>
              <a:gd name="connsiteX2" fmla="*/ 3993356 w 3993356"/>
              <a:gd name="connsiteY2" fmla="*/ 1743075 h 1743075"/>
              <a:gd name="connsiteX3" fmla="*/ 2178843 w 3993356"/>
              <a:gd name="connsiteY3" fmla="*/ 1743075 h 1743075"/>
              <a:gd name="connsiteX0" fmla="*/ 2178843 w 5336381"/>
              <a:gd name="connsiteY0" fmla="*/ 1743075 h 1743075"/>
              <a:gd name="connsiteX1" fmla="*/ 0 w 5336381"/>
              <a:gd name="connsiteY1" fmla="*/ 0 h 1743075"/>
              <a:gd name="connsiteX2" fmla="*/ 5336381 w 5336381"/>
              <a:gd name="connsiteY2" fmla="*/ 0 h 1743075"/>
              <a:gd name="connsiteX3" fmla="*/ 2178843 w 5336381"/>
              <a:gd name="connsiteY3" fmla="*/ 1743075 h 1743075"/>
              <a:gd name="connsiteX0" fmla="*/ 3679031 w 5336381"/>
              <a:gd name="connsiteY0" fmla="*/ 3514725 h 3514725"/>
              <a:gd name="connsiteX1" fmla="*/ 0 w 5336381"/>
              <a:gd name="connsiteY1" fmla="*/ 0 h 3514725"/>
              <a:gd name="connsiteX2" fmla="*/ 5336381 w 5336381"/>
              <a:gd name="connsiteY2" fmla="*/ 0 h 3514725"/>
              <a:gd name="connsiteX3" fmla="*/ 3679031 w 5336381"/>
              <a:gd name="connsiteY3" fmla="*/ 3514725 h 3514725"/>
              <a:gd name="connsiteX0" fmla="*/ 3679031 w 5336381"/>
              <a:gd name="connsiteY0" fmla="*/ 3471862 h 3471862"/>
              <a:gd name="connsiteX1" fmla="*/ 0 w 5336381"/>
              <a:gd name="connsiteY1" fmla="*/ 0 h 3471862"/>
              <a:gd name="connsiteX2" fmla="*/ 5336381 w 5336381"/>
              <a:gd name="connsiteY2" fmla="*/ 0 h 3471862"/>
              <a:gd name="connsiteX3" fmla="*/ 3679031 w 5336381"/>
              <a:gd name="connsiteY3" fmla="*/ 3471862 h 3471862"/>
              <a:gd name="connsiteX0" fmla="*/ 4093368 w 5336381"/>
              <a:gd name="connsiteY0" fmla="*/ 3043237 h 3043237"/>
              <a:gd name="connsiteX1" fmla="*/ 0 w 5336381"/>
              <a:gd name="connsiteY1" fmla="*/ 0 h 3043237"/>
              <a:gd name="connsiteX2" fmla="*/ 5336381 w 5336381"/>
              <a:gd name="connsiteY2" fmla="*/ 0 h 3043237"/>
              <a:gd name="connsiteX3" fmla="*/ 4093368 w 5336381"/>
              <a:gd name="connsiteY3" fmla="*/ 3043237 h 3043237"/>
              <a:gd name="connsiteX0" fmla="*/ 3764756 w 5336381"/>
              <a:gd name="connsiteY0" fmla="*/ 4057650 h 4057650"/>
              <a:gd name="connsiteX1" fmla="*/ 0 w 5336381"/>
              <a:gd name="connsiteY1" fmla="*/ 0 h 4057650"/>
              <a:gd name="connsiteX2" fmla="*/ 5336381 w 5336381"/>
              <a:gd name="connsiteY2" fmla="*/ 0 h 4057650"/>
              <a:gd name="connsiteX3" fmla="*/ 3764756 w 5336381"/>
              <a:gd name="connsiteY3" fmla="*/ 4057650 h 4057650"/>
              <a:gd name="connsiteX0" fmla="*/ 4279106 w 5850731"/>
              <a:gd name="connsiteY0" fmla="*/ 4057650 h 4057650"/>
              <a:gd name="connsiteX1" fmla="*/ 0 w 5850731"/>
              <a:gd name="connsiteY1" fmla="*/ 14288 h 4057650"/>
              <a:gd name="connsiteX2" fmla="*/ 5850731 w 5850731"/>
              <a:gd name="connsiteY2" fmla="*/ 0 h 4057650"/>
              <a:gd name="connsiteX3" fmla="*/ 4279106 w 5850731"/>
              <a:gd name="connsiteY3" fmla="*/ 4057650 h 4057650"/>
              <a:gd name="connsiteX0" fmla="*/ 4279106 w 5765006"/>
              <a:gd name="connsiteY0" fmla="*/ 4043362 h 4043362"/>
              <a:gd name="connsiteX1" fmla="*/ 0 w 5765006"/>
              <a:gd name="connsiteY1" fmla="*/ 0 h 4043362"/>
              <a:gd name="connsiteX2" fmla="*/ 5765006 w 5765006"/>
              <a:gd name="connsiteY2" fmla="*/ 0 h 4043362"/>
              <a:gd name="connsiteX3" fmla="*/ 4279106 w 5765006"/>
              <a:gd name="connsiteY3" fmla="*/ 4043362 h 4043362"/>
              <a:gd name="connsiteX0" fmla="*/ 4308134 w 5794034"/>
              <a:gd name="connsiteY0" fmla="*/ 4043362 h 4043362"/>
              <a:gd name="connsiteX1" fmla="*/ 0 w 5794034"/>
              <a:gd name="connsiteY1" fmla="*/ 0 h 4043362"/>
              <a:gd name="connsiteX2" fmla="*/ 5794034 w 5794034"/>
              <a:gd name="connsiteY2" fmla="*/ 0 h 4043362"/>
              <a:gd name="connsiteX3" fmla="*/ 4308134 w 5794034"/>
              <a:gd name="connsiteY3" fmla="*/ 4043362 h 404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4034" h="4043362">
                <a:moveTo>
                  <a:pt x="4308134" y="4043362"/>
                </a:moveTo>
                <a:lnTo>
                  <a:pt x="0" y="0"/>
                </a:lnTo>
                <a:lnTo>
                  <a:pt x="5794034" y="0"/>
                </a:lnTo>
                <a:lnTo>
                  <a:pt x="4308134" y="4043362"/>
                </a:lnTo>
                <a:close/>
              </a:path>
            </a:pathLst>
          </a:cu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85033127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7432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4786565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70485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63061800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3886200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165600" y="4170098"/>
            <a:ext cx="3886200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305800" y="3695700"/>
            <a:ext cx="3886200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0220635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2827496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2827496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3514729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2827496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2827496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9621740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305800" y="4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1058704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1058704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8305800" y="3514729"/>
            <a:ext cx="3886200" cy="3343275"/>
          </a:xfrm>
          <a:custGeom>
            <a:avLst/>
            <a:gdLst>
              <a:gd name="connsiteX0" fmla="*/ 1058704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1058704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7873540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5" y="4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" y="3410861"/>
            <a:ext cx="4456113" cy="344714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6193733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696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5" y="4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" y="1"/>
            <a:ext cx="4456113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11837872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80972" y="168184"/>
            <a:ext cx="4211093" cy="6479038"/>
          </a:xfrm>
          <a:custGeom>
            <a:avLst/>
            <a:gdLst>
              <a:gd name="connsiteX0" fmla="*/ 1130588 w 4211093"/>
              <a:gd name="connsiteY0" fmla="*/ 43 h 6479038"/>
              <a:gd name="connsiteX1" fmla="*/ 1333116 w 4211093"/>
              <a:gd name="connsiteY1" fmla="*/ 85022 h 6479038"/>
              <a:gd name="connsiteX2" fmla="*/ 1557335 w 4211093"/>
              <a:gd name="connsiteY2" fmla="*/ 415903 h 6479038"/>
              <a:gd name="connsiteX3" fmla="*/ 1760889 w 4211093"/>
              <a:gd name="connsiteY3" fmla="*/ 860757 h 6479038"/>
              <a:gd name="connsiteX4" fmla="*/ 1818634 w 4211093"/>
              <a:gd name="connsiteY4" fmla="*/ 1015482 h 6479038"/>
              <a:gd name="connsiteX5" fmla="*/ 1931360 w 4211093"/>
              <a:gd name="connsiteY5" fmla="*/ 1099887 h 6479038"/>
              <a:gd name="connsiteX6" fmla="*/ 1910409 w 4211093"/>
              <a:gd name="connsiteY6" fmla="*/ 941875 h 6479038"/>
              <a:gd name="connsiteX7" fmla="*/ 2016381 w 4211093"/>
              <a:gd name="connsiteY7" fmla="*/ 1015464 h 6479038"/>
              <a:gd name="connsiteX8" fmla="*/ 2053450 w 4211093"/>
              <a:gd name="connsiteY8" fmla="*/ 1006961 h 6479038"/>
              <a:gd name="connsiteX9" fmla="*/ 2090784 w 4211093"/>
              <a:gd name="connsiteY9" fmla="*/ 716040 h 6479038"/>
              <a:gd name="connsiteX10" fmla="*/ 2296386 w 4211093"/>
              <a:gd name="connsiteY10" fmla="*/ 705977 h 6479038"/>
              <a:gd name="connsiteX11" fmla="*/ 2607279 w 4211093"/>
              <a:gd name="connsiteY11" fmla="*/ 921139 h 6479038"/>
              <a:gd name="connsiteX12" fmla="*/ 2852152 w 4211093"/>
              <a:gd name="connsiteY12" fmla="*/ 860847 h 6479038"/>
              <a:gd name="connsiteX13" fmla="*/ 2853805 w 4211093"/>
              <a:gd name="connsiteY13" fmla="*/ 829553 h 6479038"/>
              <a:gd name="connsiteX14" fmla="*/ 2862893 w 4211093"/>
              <a:gd name="connsiteY14" fmla="*/ 657437 h 6479038"/>
              <a:gd name="connsiteX15" fmla="*/ 2911539 w 4211093"/>
              <a:gd name="connsiteY15" fmla="*/ 707077 h 6479038"/>
              <a:gd name="connsiteX16" fmla="*/ 3062304 w 4211093"/>
              <a:gd name="connsiteY16" fmla="*/ 903326 h 6479038"/>
              <a:gd name="connsiteX17" fmla="*/ 3259391 w 4211093"/>
              <a:gd name="connsiteY17" fmla="*/ 1609348 h 6479038"/>
              <a:gd name="connsiteX18" fmla="*/ 3292879 w 4211093"/>
              <a:gd name="connsiteY18" fmla="*/ 1668647 h 6479038"/>
              <a:gd name="connsiteX19" fmla="*/ 3328560 w 4211093"/>
              <a:gd name="connsiteY19" fmla="*/ 1409022 h 6479038"/>
              <a:gd name="connsiteX20" fmla="*/ 3294928 w 4211093"/>
              <a:gd name="connsiteY20" fmla="*/ 1213729 h 6479038"/>
              <a:gd name="connsiteX21" fmla="*/ 3313391 w 4211093"/>
              <a:gd name="connsiteY21" fmla="*/ 1141482 h 6479038"/>
              <a:gd name="connsiteX22" fmla="*/ 3298366 w 4211093"/>
              <a:gd name="connsiteY22" fmla="*/ 1009934 h 6479038"/>
              <a:gd name="connsiteX23" fmla="*/ 3303874 w 4211093"/>
              <a:gd name="connsiteY23" fmla="*/ 905620 h 6479038"/>
              <a:gd name="connsiteX24" fmla="*/ 3469245 w 4211093"/>
              <a:gd name="connsiteY24" fmla="*/ 1102639 h 6479038"/>
              <a:gd name="connsiteX25" fmla="*/ 3575516 w 4211093"/>
              <a:gd name="connsiteY25" fmla="*/ 1725413 h 6479038"/>
              <a:gd name="connsiteX26" fmla="*/ 3610381 w 4211093"/>
              <a:gd name="connsiteY26" fmla="*/ 1758635 h 6479038"/>
              <a:gd name="connsiteX27" fmla="*/ 3630497 w 4211093"/>
              <a:gd name="connsiteY27" fmla="*/ 1655094 h 6479038"/>
              <a:gd name="connsiteX28" fmla="*/ 3645093 w 4211093"/>
              <a:gd name="connsiteY28" fmla="*/ 1378665 h 6479038"/>
              <a:gd name="connsiteX29" fmla="*/ 3585132 w 4211093"/>
              <a:gd name="connsiteY29" fmla="*/ 988464 h 6479038"/>
              <a:gd name="connsiteX30" fmla="*/ 3609788 w 4211093"/>
              <a:gd name="connsiteY30" fmla="*/ 660265 h 6479038"/>
              <a:gd name="connsiteX31" fmla="*/ 3643409 w 4211093"/>
              <a:gd name="connsiteY31" fmla="*/ 578357 h 6479038"/>
              <a:gd name="connsiteX32" fmla="*/ 3664901 w 4211093"/>
              <a:gd name="connsiteY32" fmla="*/ 448737 h 6479038"/>
              <a:gd name="connsiteX33" fmla="*/ 3739864 w 4211093"/>
              <a:gd name="connsiteY33" fmla="*/ 416083 h 6479038"/>
              <a:gd name="connsiteX34" fmla="*/ 3805020 w 4211093"/>
              <a:gd name="connsiteY34" fmla="*/ 156275 h 6479038"/>
              <a:gd name="connsiteX35" fmla="*/ 3792394 w 4211093"/>
              <a:gd name="connsiteY35" fmla="*/ 264984 h 6479038"/>
              <a:gd name="connsiteX36" fmla="*/ 3791404 w 4211093"/>
              <a:gd name="connsiteY36" fmla="*/ 454259 h 6479038"/>
              <a:gd name="connsiteX37" fmla="*/ 3828817 w 4211093"/>
              <a:gd name="connsiteY37" fmla="*/ 456234 h 6479038"/>
              <a:gd name="connsiteX38" fmla="*/ 3867895 w 4211093"/>
              <a:gd name="connsiteY38" fmla="*/ 455089 h 6479038"/>
              <a:gd name="connsiteX39" fmla="*/ 3901205 w 4211093"/>
              <a:gd name="connsiteY39" fmla="*/ 392669 h 6479038"/>
              <a:gd name="connsiteX40" fmla="*/ 3928962 w 4211093"/>
              <a:gd name="connsiteY40" fmla="*/ 406971 h 6479038"/>
              <a:gd name="connsiteX41" fmla="*/ 3931231 w 4211093"/>
              <a:gd name="connsiteY41" fmla="*/ 477686 h 6479038"/>
              <a:gd name="connsiteX42" fmla="*/ 3927006 w 4211093"/>
              <a:gd name="connsiteY42" fmla="*/ 557687 h 6479038"/>
              <a:gd name="connsiteX43" fmla="*/ 3966615 w 4211093"/>
              <a:gd name="connsiteY43" fmla="*/ 717016 h 6479038"/>
              <a:gd name="connsiteX44" fmla="*/ 3986239 w 4211093"/>
              <a:gd name="connsiteY44" fmla="*/ 714843 h 6479038"/>
              <a:gd name="connsiteX45" fmla="*/ 4001880 w 4211093"/>
              <a:gd name="connsiteY45" fmla="*/ 702833 h 6479038"/>
              <a:gd name="connsiteX46" fmla="*/ 4065433 w 4211093"/>
              <a:gd name="connsiteY46" fmla="*/ 664473 h 6479038"/>
              <a:gd name="connsiteX47" fmla="*/ 4067573 w 4211093"/>
              <a:gd name="connsiteY47" fmla="*/ 661356 h 6479038"/>
              <a:gd name="connsiteX48" fmla="*/ 4103676 w 4211093"/>
              <a:gd name="connsiteY48" fmla="*/ 738645 h 6479038"/>
              <a:gd name="connsiteX49" fmla="*/ 4144889 w 4211093"/>
              <a:gd name="connsiteY49" fmla="*/ 929107 h 6479038"/>
              <a:gd name="connsiteX50" fmla="*/ 4182814 w 4211093"/>
              <a:gd name="connsiteY50" fmla="*/ 1736560 h 6479038"/>
              <a:gd name="connsiteX51" fmla="*/ 4211093 w 4211093"/>
              <a:gd name="connsiteY51" fmla="*/ 2449359 h 6479038"/>
              <a:gd name="connsiteX52" fmla="*/ 4192112 w 4211093"/>
              <a:gd name="connsiteY52" fmla="*/ 3363639 h 6479038"/>
              <a:gd name="connsiteX53" fmla="*/ 4117589 w 4211093"/>
              <a:gd name="connsiteY53" fmla="*/ 4081469 h 6479038"/>
              <a:gd name="connsiteX54" fmla="*/ 4043185 w 4211093"/>
              <a:gd name="connsiteY54" fmla="*/ 4380893 h 6479038"/>
              <a:gd name="connsiteX55" fmla="*/ 4006678 w 4211093"/>
              <a:gd name="connsiteY55" fmla="*/ 4656165 h 6479038"/>
              <a:gd name="connsiteX56" fmla="*/ 3887903 w 4211093"/>
              <a:gd name="connsiteY56" fmla="*/ 4963704 h 6479038"/>
              <a:gd name="connsiteX57" fmla="*/ 3745567 w 4211093"/>
              <a:gd name="connsiteY57" fmla="*/ 5301380 h 6479038"/>
              <a:gd name="connsiteX58" fmla="*/ 3706417 w 4211093"/>
              <a:gd name="connsiteY58" fmla="*/ 5401302 h 6479038"/>
              <a:gd name="connsiteX59" fmla="*/ 3690435 w 4211093"/>
              <a:gd name="connsiteY59" fmla="*/ 5441836 h 6479038"/>
              <a:gd name="connsiteX60" fmla="*/ 3691552 w 4211093"/>
              <a:gd name="connsiteY60" fmla="*/ 5457000 h 6479038"/>
              <a:gd name="connsiteX61" fmla="*/ 3694731 w 4211093"/>
              <a:gd name="connsiteY61" fmla="*/ 5552806 h 6479038"/>
              <a:gd name="connsiteX62" fmla="*/ 3682013 w 4211093"/>
              <a:gd name="connsiteY62" fmla="*/ 5703261 h 6479038"/>
              <a:gd name="connsiteX63" fmla="*/ 3661664 w 4211093"/>
              <a:gd name="connsiteY63" fmla="*/ 5766496 h 6479038"/>
              <a:gd name="connsiteX64" fmla="*/ 3654034 w 4211093"/>
              <a:gd name="connsiteY64" fmla="*/ 5824279 h 6479038"/>
              <a:gd name="connsiteX65" fmla="*/ 3618424 w 4211093"/>
              <a:gd name="connsiteY65" fmla="*/ 5889695 h 6479038"/>
              <a:gd name="connsiteX66" fmla="*/ 3575184 w 4211093"/>
              <a:gd name="connsiteY66" fmla="*/ 5961652 h 6479038"/>
              <a:gd name="connsiteX67" fmla="*/ 3549748 w 4211093"/>
              <a:gd name="connsiteY67" fmla="*/ 6007442 h 6479038"/>
              <a:gd name="connsiteX68" fmla="*/ 3531943 w 4211093"/>
              <a:gd name="connsiteY68" fmla="*/ 5991088 h 6479038"/>
              <a:gd name="connsiteX69" fmla="*/ 3455636 w 4211093"/>
              <a:gd name="connsiteY69" fmla="*/ 5995449 h 6479038"/>
              <a:gd name="connsiteX70" fmla="*/ 3455636 w 4211093"/>
              <a:gd name="connsiteY70" fmla="*/ 5974735 h 6479038"/>
              <a:gd name="connsiteX71" fmla="*/ 3432744 w 4211093"/>
              <a:gd name="connsiteY71" fmla="*/ 5961651 h 6479038"/>
              <a:gd name="connsiteX72" fmla="*/ 3402222 w 4211093"/>
              <a:gd name="connsiteY72" fmla="*/ 5975825 h 6479038"/>
              <a:gd name="connsiteX73" fmla="*/ 3397135 w 4211093"/>
              <a:gd name="connsiteY73" fmla="*/ 6020525 h 6479038"/>
              <a:gd name="connsiteX74" fmla="*/ 3369155 w 4211093"/>
              <a:gd name="connsiteY74" fmla="*/ 6006352 h 6479038"/>
              <a:gd name="connsiteX75" fmla="*/ 3341176 w 4211093"/>
              <a:gd name="connsiteY75" fmla="*/ 6016164 h 6479038"/>
              <a:gd name="connsiteX76" fmla="*/ 3267413 w 4211093"/>
              <a:gd name="connsiteY76" fmla="*/ 6030337 h 6479038"/>
              <a:gd name="connsiteX77" fmla="*/ 3168214 w 4211093"/>
              <a:gd name="connsiteY77" fmla="*/ 6041240 h 6479038"/>
              <a:gd name="connsiteX78" fmla="*/ 3104625 w 4211093"/>
              <a:gd name="connsiteY78" fmla="*/ 6048872 h 6479038"/>
              <a:gd name="connsiteX79" fmla="*/ 3056297 w 4211093"/>
              <a:gd name="connsiteY79" fmla="*/ 6094663 h 6479038"/>
              <a:gd name="connsiteX80" fmla="*/ 3043580 w 4211093"/>
              <a:gd name="connsiteY80" fmla="*/ 6138273 h 6479038"/>
              <a:gd name="connsiteX81" fmla="*/ 3041036 w 4211093"/>
              <a:gd name="connsiteY81" fmla="*/ 6141544 h 6479038"/>
              <a:gd name="connsiteX82" fmla="*/ 3005426 w 4211093"/>
              <a:gd name="connsiteY82" fmla="*/ 6166620 h 6479038"/>
              <a:gd name="connsiteX83" fmla="*/ 2957098 w 4211093"/>
              <a:gd name="connsiteY83" fmla="*/ 6145905 h 6479038"/>
              <a:gd name="connsiteX84" fmla="*/ 2946924 w 4211093"/>
              <a:gd name="connsiteY84" fmla="*/ 6142634 h 6479038"/>
              <a:gd name="connsiteX85" fmla="*/ 2888422 w 4211093"/>
              <a:gd name="connsiteY85" fmla="*/ 6156807 h 6479038"/>
              <a:gd name="connsiteX86" fmla="*/ 2850269 w 4211093"/>
              <a:gd name="connsiteY86" fmla="*/ 6179702 h 6479038"/>
              <a:gd name="connsiteX87" fmla="*/ 2847725 w 4211093"/>
              <a:gd name="connsiteY87" fmla="*/ 6197147 h 6479038"/>
              <a:gd name="connsiteX88" fmla="*/ 2801941 w 4211093"/>
              <a:gd name="connsiteY88" fmla="*/ 6238576 h 6479038"/>
              <a:gd name="connsiteX89" fmla="*/ 2697656 w 4211093"/>
              <a:gd name="connsiteY89" fmla="*/ 6252750 h 6479038"/>
              <a:gd name="connsiteX90" fmla="*/ 2672220 w 4211093"/>
              <a:gd name="connsiteY90" fmla="*/ 6257111 h 6479038"/>
              <a:gd name="connsiteX91" fmla="*/ 2639153 w 4211093"/>
              <a:gd name="connsiteY91" fmla="*/ 6258201 h 6479038"/>
              <a:gd name="connsiteX92" fmla="*/ 2557760 w 4211093"/>
              <a:gd name="connsiteY92" fmla="*/ 6204778 h 6479038"/>
              <a:gd name="connsiteX93" fmla="*/ 2557760 w 4211093"/>
              <a:gd name="connsiteY93" fmla="*/ 6177522 h 6479038"/>
              <a:gd name="connsiteX94" fmla="*/ 2547585 w 4211093"/>
              <a:gd name="connsiteY94" fmla="*/ 6153536 h 6479038"/>
              <a:gd name="connsiteX95" fmla="*/ 2499258 w 4211093"/>
              <a:gd name="connsiteY95" fmla="*/ 6149176 h 6479038"/>
              <a:gd name="connsiteX96" fmla="*/ 2448387 w 4211093"/>
              <a:gd name="connsiteY96" fmla="*/ 6170980 h 6479038"/>
              <a:gd name="connsiteX97" fmla="*/ 2382254 w 4211093"/>
              <a:gd name="connsiteY97" fmla="*/ 6172071 h 6479038"/>
              <a:gd name="connsiteX98" fmla="*/ 2318665 w 4211093"/>
              <a:gd name="connsiteY98" fmla="*/ 6172071 h 6479038"/>
              <a:gd name="connsiteX99" fmla="*/ 2303403 w 4211093"/>
              <a:gd name="connsiteY99" fmla="*/ 6107746 h 6479038"/>
              <a:gd name="connsiteX100" fmla="*/ 2321209 w 4211093"/>
              <a:gd name="connsiteY100" fmla="*/ 6051053 h 6479038"/>
              <a:gd name="connsiteX101" fmla="*/ 2298316 w 4211093"/>
              <a:gd name="connsiteY101" fmla="*/ 5985637 h 6479038"/>
              <a:gd name="connsiteX102" fmla="*/ 2285599 w 4211093"/>
              <a:gd name="connsiteY102" fmla="*/ 5924583 h 6479038"/>
              <a:gd name="connsiteX103" fmla="*/ 2283055 w 4211093"/>
              <a:gd name="connsiteY103" fmla="*/ 5909320 h 6479038"/>
              <a:gd name="connsiteX104" fmla="*/ 2280512 w 4211093"/>
              <a:gd name="connsiteY104" fmla="*/ 5897327 h 6479038"/>
              <a:gd name="connsiteX105" fmla="*/ 2285599 w 4211093"/>
              <a:gd name="connsiteY105" fmla="*/ 5837362 h 6479038"/>
              <a:gd name="connsiteX106" fmla="*/ 2288142 w 4211093"/>
              <a:gd name="connsiteY106" fmla="*/ 5790481 h 6479038"/>
              <a:gd name="connsiteX107" fmla="*/ 2298316 w 4211093"/>
              <a:gd name="connsiteY107" fmla="*/ 5744691 h 6479038"/>
              <a:gd name="connsiteX108" fmla="*/ 2286007 w 4211093"/>
              <a:gd name="connsiteY108" fmla="*/ 5732154 h 6479038"/>
              <a:gd name="connsiteX109" fmla="*/ 2272759 w 4211093"/>
              <a:gd name="connsiteY109" fmla="*/ 5747938 h 6479038"/>
              <a:gd name="connsiteX110" fmla="*/ 2222035 w 4211093"/>
              <a:gd name="connsiteY110" fmla="*/ 5859016 h 6479038"/>
              <a:gd name="connsiteX111" fmla="*/ 2174501 w 4211093"/>
              <a:gd name="connsiteY111" fmla="*/ 6065714 h 6479038"/>
              <a:gd name="connsiteX112" fmla="*/ 2166372 w 4211093"/>
              <a:gd name="connsiteY112" fmla="*/ 6080976 h 6479038"/>
              <a:gd name="connsiteX113" fmla="*/ 2057786 w 4211093"/>
              <a:gd name="connsiteY113" fmla="*/ 6195535 h 6479038"/>
              <a:gd name="connsiteX114" fmla="*/ 1924250 w 4211093"/>
              <a:gd name="connsiteY114" fmla="*/ 6089111 h 6479038"/>
              <a:gd name="connsiteX115" fmla="*/ 1895863 w 4211093"/>
              <a:gd name="connsiteY115" fmla="*/ 6071922 h 6479038"/>
              <a:gd name="connsiteX116" fmla="*/ 1820934 w 4211093"/>
              <a:gd name="connsiteY116" fmla="*/ 6103923 h 6479038"/>
              <a:gd name="connsiteX117" fmla="*/ 1800567 w 4211093"/>
              <a:gd name="connsiteY117" fmla="*/ 6111942 h 6479038"/>
              <a:gd name="connsiteX118" fmla="*/ 1803483 w 4211093"/>
              <a:gd name="connsiteY118" fmla="*/ 6009976 h 6479038"/>
              <a:gd name="connsiteX119" fmla="*/ 1799090 w 4211093"/>
              <a:gd name="connsiteY119" fmla="*/ 5894222 h 6479038"/>
              <a:gd name="connsiteX120" fmla="*/ 1787070 w 4211093"/>
              <a:gd name="connsiteY120" fmla="*/ 5752395 h 6479038"/>
              <a:gd name="connsiteX121" fmla="*/ 1786250 w 4211093"/>
              <a:gd name="connsiteY121" fmla="*/ 5739516 h 6479038"/>
              <a:gd name="connsiteX122" fmla="*/ 1778477 w 4211093"/>
              <a:gd name="connsiteY122" fmla="*/ 5687762 h 6479038"/>
              <a:gd name="connsiteX123" fmla="*/ 1777633 w 4211093"/>
              <a:gd name="connsiteY123" fmla="*/ 5504809 h 6479038"/>
              <a:gd name="connsiteX124" fmla="*/ 1769716 w 4211093"/>
              <a:gd name="connsiteY124" fmla="*/ 5427377 h 6479038"/>
              <a:gd name="connsiteX125" fmla="*/ 1763562 w 4211093"/>
              <a:gd name="connsiteY125" fmla="*/ 5430260 h 6479038"/>
              <a:gd name="connsiteX126" fmla="*/ 1731072 w 4211093"/>
              <a:gd name="connsiteY126" fmla="*/ 5704513 h 6479038"/>
              <a:gd name="connsiteX127" fmla="*/ 1714924 w 4211093"/>
              <a:gd name="connsiteY127" fmla="*/ 5726122 h 6479038"/>
              <a:gd name="connsiteX128" fmla="*/ 1707707 w 4211093"/>
              <a:gd name="connsiteY128" fmla="*/ 5805966 h 6479038"/>
              <a:gd name="connsiteX129" fmla="*/ 1699018 w 4211093"/>
              <a:gd name="connsiteY129" fmla="*/ 5856849 h 6479038"/>
              <a:gd name="connsiteX130" fmla="*/ 1686876 w 4211093"/>
              <a:gd name="connsiteY130" fmla="*/ 6058370 h 6479038"/>
              <a:gd name="connsiteX131" fmla="*/ 1686540 w 4211093"/>
              <a:gd name="connsiteY131" fmla="*/ 6117568 h 6479038"/>
              <a:gd name="connsiteX132" fmla="*/ 1688161 w 4211093"/>
              <a:gd name="connsiteY132" fmla="*/ 6140927 h 6479038"/>
              <a:gd name="connsiteX133" fmla="*/ 1688062 w 4211093"/>
              <a:gd name="connsiteY133" fmla="*/ 6140955 h 6479038"/>
              <a:gd name="connsiteX134" fmla="*/ 1661150 w 4211093"/>
              <a:gd name="connsiteY134" fmla="*/ 6157932 h 6479038"/>
              <a:gd name="connsiteX135" fmla="*/ 1660542 w 4211093"/>
              <a:gd name="connsiteY135" fmla="*/ 6130786 h 6479038"/>
              <a:gd name="connsiteX136" fmla="*/ 1630709 w 4211093"/>
              <a:gd name="connsiteY136" fmla="*/ 6013689 h 6479038"/>
              <a:gd name="connsiteX137" fmla="*/ 1627329 w 4211093"/>
              <a:gd name="connsiteY137" fmla="*/ 6077688 h 6479038"/>
              <a:gd name="connsiteX138" fmla="*/ 1627595 w 4211093"/>
              <a:gd name="connsiteY138" fmla="*/ 6157926 h 6479038"/>
              <a:gd name="connsiteX139" fmla="*/ 1623603 w 4211093"/>
              <a:gd name="connsiteY139" fmla="*/ 6183788 h 6479038"/>
              <a:gd name="connsiteX140" fmla="*/ 1622719 w 4211093"/>
              <a:gd name="connsiteY140" fmla="*/ 6195929 h 6479038"/>
              <a:gd name="connsiteX141" fmla="*/ 1621944 w 4211093"/>
              <a:gd name="connsiteY141" fmla="*/ 6196793 h 6479038"/>
              <a:gd name="connsiteX142" fmla="*/ 1608962 w 4211093"/>
              <a:gd name="connsiteY142" fmla="*/ 6234598 h 6479038"/>
              <a:gd name="connsiteX143" fmla="*/ 1603003 w 4211093"/>
              <a:gd name="connsiteY143" fmla="*/ 6278087 h 6479038"/>
              <a:gd name="connsiteX144" fmla="*/ 1598355 w 4211093"/>
              <a:gd name="connsiteY144" fmla="*/ 6310073 h 6479038"/>
              <a:gd name="connsiteX145" fmla="*/ 1580986 w 4211093"/>
              <a:gd name="connsiteY145" fmla="*/ 6017482 h 6479038"/>
              <a:gd name="connsiteX146" fmla="*/ 1554145 w 4211093"/>
              <a:gd name="connsiteY146" fmla="*/ 5900542 h 6479038"/>
              <a:gd name="connsiteX147" fmla="*/ 1545191 w 4211093"/>
              <a:gd name="connsiteY147" fmla="*/ 5871189 h 6479038"/>
              <a:gd name="connsiteX148" fmla="*/ 1539615 w 4211093"/>
              <a:gd name="connsiteY148" fmla="*/ 5976789 h 6479038"/>
              <a:gd name="connsiteX149" fmla="*/ 1538601 w 4211093"/>
              <a:gd name="connsiteY149" fmla="*/ 5995989 h 6479038"/>
              <a:gd name="connsiteX150" fmla="*/ 1486851 w 4211093"/>
              <a:gd name="connsiteY150" fmla="*/ 6038182 h 6479038"/>
              <a:gd name="connsiteX151" fmla="*/ 1427426 w 4211093"/>
              <a:gd name="connsiteY151" fmla="*/ 5913106 h 6479038"/>
              <a:gd name="connsiteX152" fmla="*/ 1384848 w 4211093"/>
              <a:gd name="connsiteY152" fmla="*/ 5923692 h 6479038"/>
              <a:gd name="connsiteX153" fmla="*/ 1370895 w 4211093"/>
              <a:gd name="connsiteY153" fmla="*/ 6102656 h 6479038"/>
              <a:gd name="connsiteX154" fmla="*/ 1363076 w 4211093"/>
              <a:gd name="connsiteY154" fmla="*/ 6108660 h 6479038"/>
              <a:gd name="connsiteX155" fmla="*/ 1342824 w 4211093"/>
              <a:gd name="connsiteY155" fmla="*/ 6065875 h 6479038"/>
              <a:gd name="connsiteX156" fmla="*/ 1343741 w 4211093"/>
              <a:gd name="connsiteY156" fmla="*/ 6162191 h 6479038"/>
              <a:gd name="connsiteX157" fmla="*/ 1322332 w 4211093"/>
              <a:gd name="connsiteY157" fmla="*/ 6112927 h 6479038"/>
              <a:gd name="connsiteX158" fmla="*/ 1313764 w 4211093"/>
              <a:gd name="connsiteY158" fmla="*/ 6019415 h 6479038"/>
              <a:gd name="connsiteX159" fmla="*/ 1281396 w 4211093"/>
              <a:gd name="connsiteY159" fmla="*/ 5751365 h 6479038"/>
              <a:gd name="connsiteX160" fmla="*/ 1242319 w 4211093"/>
              <a:gd name="connsiteY160" fmla="*/ 5553557 h 6479038"/>
              <a:gd name="connsiteX161" fmla="*/ 1184486 w 4211093"/>
              <a:gd name="connsiteY161" fmla="*/ 5511996 h 6479038"/>
              <a:gd name="connsiteX162" fmla="*/ 1183280 w 4211093"/>
              <a:gd name="connsiteY162" fmla="*/ 5563275 h 6479038"/>
              <a:gd name="connsiteX163" fmla="*/ 1175217 w 4211093"/>
              <a:gd name="connsiteY163" fmla="*/ 5659117 h 6479038"/>
              <a:gd name="connsiteX164" fmla="*/ 1172200 w 4211093"/>
              <a:gd name="connsiteY164" fmla="*/ 5687838 h 6479038"/>
              <a:gd name="connsiteX165" fmla="*/ 1145769 w 4211093"/>
              <a:gd name="connsiteY165" fmla="*/ 5676816 h 6479038"/>
              <a:gd name="connsiteX166" fmla="*/ 1123901 w 4211093"/>
              <a:gd name="connsiteY166" fmla="*/ 5778347 h 6479038"/>
              <a:gd name="connsiteX167" fmla="*/ 1115694 w 4211093"/>
              <a:gd name="connsiteY167" fmla="*/ 5848510 h 6479038"/>
              <a:gd name="connsiteX168" fmla="*/ 1109153 w 4211093"/>
              <a:gd name="connsiteY168" fmla="*/ 5915553 h 6479038"/>
              <a:gd name="connsiteX169" fmla="*/ 1104445 w 4211093"/>
              <a:gd name="connsiteY169" fmla="*/ 5976274 h 6479038"/>
              <a:gd name="connsiteX170" fmla="*/ 1089408 w 4211093"/>
              <a:gd name="connsiteY170" fmla="*/ 6062120 h 6479038"/>
              <a:gd name="connsiteX171" fmla="*/ 1089794 w 4211093"/>
              <a:gd name="connsiteY171" fmla="*/ 6196916 h 6479038"/>
              <a:gd name="connsiteX172" fmla="*/ 1071297 w 4211093"/>
              <a:gd name="connsiteY172" fmla="*/ 6222801 h 6479038"/>
              <a:gd name="connsiteX173" fmla="*/ 1069059 w 4211093"/>
              <a:gd name="connsiteY173" fmla="*/ 6204762 h 6479038"/>
              <a:gd name="connsiteX174" fmla="*/ 1065855 w 4211093"/>
              <a:gd name="connsiteY174" fmla="*/ 6133996 h 6479038"/>
              <a:gd name="connsiteX175" fmla="*/ 1065034 w 4211093"/>
              <a:gd name="connsiteY175" fmla="*/ 6121117 h 6479038"/>
              <a:gd name="connsiteX176" fmla="*/ 1057263 w 4211093"/>
              <a:gd name="connsiteY176" fmla="*/ 6069363 h 6479038"/>
              <a:gd name="connsiteX177" fmla="*/ 1056418 w 4211093"/>
              <a:gd name="connsiteY177" fmla="*/ 5886410 h 6479038"/>
              <a:gd name="connsiteX178" fmla="*/ 1048501 w 4211093"/>
              <a:gd name="connsiteY178" fmla="*/ 5808978 h 6479038"/>
              <a:gd name="connsiteX179" fmla="*/ 1042346 w 4211093"/>
              <a:gd name="connsiteY179" fmla="*/ 5811862 h 6479038"/>
              <a:gd name="connsiteX180" fmla="*/ 1009857 w 4211093"/>
              <a:gd name="connsiteY180" fmla="*/ 6086114 h 6479038"/>
              <a:gd name="connsiteX181" fmla="*/ 993709 w 4211093"/>
              <a:gd name="connsiteY181" fmla="*/ 6107724 h 6479038"/>
              <a:gd name="connsiteX182" fmla="*/ 986492 w 4211093"/>
              <a:gd name="connsiteY182" fmla="*/ 6187567 h 6479038"/>
              <a:gd name="connsiteX183" fmla="*/ 977803 w 4211093"/>
              <a:gd name="connsiteY183" fmla="*/ 6238451 h 6479038"/>
              <a:gd name="connsiteX184" fmla="*/ 965661 w 4211093"/>
              <a:gd name="connsiteY184" fmla="*/ 6439972 h 6479038"/>
              <a:gd name="connsiteX185" fmla="*/ 965439 w 4211093"/>
              <a:gd name="connsiteY185" fmla="*/ 6479038 h 6479038"/>
              <a:gd name="connsiteX186" fmla="*/ 964260 w 4211093"/>
              <a:gd name="connsiteY186" fmla="*/ 6472363 h 6479038"/>
              <a:gd name="connsiteX187" fmla="*/ 866967 w 4211093"/>
              <a:gd name="connsiteY187" fmla="*/ 6355757 h 6479038"/>
              <a:gd name="connsiteX188" fmla="*/ 856146 w 4211093"/>
              <a:gd name="connsiteY188" fmla="*/ 6350593 h 6479038"/>
              <a:gd name="connsiteX189" fmla="*/ 854714 w 4211093"/>
              <a:gd name="connsiteY189" fmla="*/ 6331429 h 6479038"/>
              <a:gd name="connsiteX190" fmla="*/ 832930 w 4211093"/>
              <a:gd name="connsiteY190" fmla="*/ 6282143 h 6479038"/>
              <a:gd name="connsiteX191" fmla="*/ 823976 w 4211093"/>
              <a:gd name="connsiteY191" fmla="*/ 6252790 h 6479038"/>
              <a:gd name="connsiteX192" fmla="*/ 819725 w 4211093"/>
              <a:gd name="connsiteY192" fmla="*/ 6333287 h 6479038"/>
              <a:gd name="connsiteX193" fmla="*/ 762717 w 4211093"/>
              <a:gd name="connsiteY193" fmla="*/ 6310208 h 6479038"/>
              <a:gd name="connsiteX194" fmla="*/ 769602 w 4211093"/>
              <a:gd name="connsiteY194" fmla="*/ 6179818 h 6479038"/>
              <a:gd name="connsiteX195" fmla="*/ 746444 w 4211093"/>
              <a:gd name="connsiteY195" fmla="*/ 6063531 h 6479038"/>
              <a:gd name="connsiteX196" fmla="*/ 608779 w 4211093"/>
              <a:gd name="connsiteY196" fmla="*/ 6035341 h 6479038"/>
              <a:gd name="connsiteX197" fmla="*/ 551044 w 4211093"/>
              <a:gd name="connsiteY197" fmla="*/ 6076435 h 6479038"/>
              <a:gd name="connsiteX198" fmla="*/ 543638 w 4211093"/>
              <a:gd name="connsiteY198" fmla="*/ 6030611 h 6479038"/>
              <a:gd name="connsiteX199" fmla="*/ 521104 w 4211093"/>
              <a:gd name="connsiteY199" fmla="*/ 5935158 h 6479038"/>
              <a:gd name="connsiteX200" fmla="*/ 463271 w 4211093"/>
              <a:gd name="connsiteY200" fmla="*/ 5893598 h 6479038"/>
              <a:gd name="connsiteX201" fmla="*/ 462063 w 4211093"/>
              <a:gd name="connsiteY201" fmla="*/ 5944876 h 6479038"/>
              <a:gd name="connsiteX202" fmla="*/ 454001 w 4211093"/>
              <a:gd name="connsiteY202" fmla="*/ 6040719 h 6479038"/>
              <a:gd name="connsiteX203" fmla="*/ 450985 w 4211093"/>
              <a:gd name="connsiteY203" fmla="*/ 6069439 h 6479038"/>
              <a:gd name="connsiteX204" fmla="*/ 424554 w 4211093"/>
              <a:gd name="connsiteY204" fmla="*/ 6058417 h 6479038"/>
              <a:gd name="connsiteX205" fmla="*/ 405455 w 4211093"/>
              <a:gd name="connsiteY205" fmla="*/ 6103939 h 6479038"/>
              <a:gd name="connsiteX206" fmla="*/ 403691 w 4211093"/>
              <a:gd name="connsiteY206" fmla="*/ 6139628 h 6479038"/>
              <a:gd name="connsiteX207" fmla="*/ 364027 w 4211093"/>
              <a:gd name="connsiteY207" fmla="*/ 6145327 h 6479038"/>
              <a:gd name="connsiteX208" fmla="*/ 267031 w 4211093"/>
              <a:gd name="connsiteY208" fmla="*/ 6127128 h 6479038"/>
              <a:gd name="connsiteX209" fmla="*/ 84441 w 4211093"/>
              <a:gd name="connsiteY209" fmla="*/ 6117487 h 6479038"/>
              <a:gd name="connsiteX210" fmla="*/ 56867 w 4211093"/>
              <a:gd name="connsiteY210" fmla="*/ 5807450 h 6479038"/>
              <a:gd name="connsiteX211" fmla="*/ 122314 w 4211093"/>
              <a:gd name="connsiteY211" fmla="*/ 5538937 h 6479038"/>
              <a:gd name="connsiteX212" fmla="*/ 73106 w 4211093"/>
              <a:gd name="connsiteY212" fmla="*/ 5222527 h 6479038"/>
              <a:gd name="connsiteX213" fmla="*/ 52010 w 4211093"/>
              <a:gd name="connsiteY213" fmla="*/ 4928521 h 6479038"/>
              <a:gd name="connsiteX214" fmla="*/ 48562 w 4211093"/>
              <a:gd name="connsiteY214" fmla="*/ 4855117 h 6479038"/>
              <a:gd name="connsiteX215" fmla="*/ 44289 w 4211093"/>
              <a:gd name="connsiteY215" fmla="*/ 4797360 h 6479038"/>
              <a:gd name="connsiteX216" fmla="*/ 74042 w 4211093"/>
              <a:gd name="connsiteY216" fmla="*/ 4511270 h 6479038"/>
              <a:gd name="connsiteX217" fmla="*/ 93189 w 4211093"/>
              <a:gd name="connsiteY217" fmla="*/ 4287383 h 6479038"/>
              <a:gd name="connsiteX218" fmla="*/ 133970 w 4211093"/>
              <a:gd name="connsiteY218" fmla="*/ 4069869 h 6479038"/>
              <a:gd name="connsiteX219" fmla="*/ 142915 w 4211093"/>
              <a:gd name="connsiteY219" fmla="*/ 3761761 h 6479038"/>
              <a:gd name="connsiteX220" fmla="*/ 162612 w 4211093"/>
              <a:gd name="connsiteY220" fmla="*/ 3527441 h 6479038"/>
              <a:gd name="connsiteX221" fmla="*/ 171975 w 4211093"/>
              <a:gd name="connsiteY221" fmla="*/ 3350109 h 6479038"/>
              <a:gd name="connsiteX222" fmla="*/ 174994 w 4211093"/>
              <a:gd name="connsiteY222" fmla="*/ 3015538 h 6479038"/>
              <a:gd name="connsiteX223" fmla="*/ 122063 w 4211093"/>
              <a:gd name="connsiteY223" fmla="*/ 2630939 h 6479038"/>
              <a:gd name="connsiteX224" fmla="*/ 53136 w 4211093"/>
              <a:gd name="connsiteY224" fmla="*/ 1994447 h 6479038"/>
              <a:gd name="connsiteX225" fmla="*/ 3929 w 4211093"/>
              <a:gd name="connsiteY225" fmla="*/ 1678037 h 6479038"/>
              <a:gd name="connsiteX226" fmla="*/ 7509 w 4211093"/>
              <a:gd name="connsiteY226" fmla="*/ 1610234 h 6479038"/>
              <a:gd name="connsiteX227" fmla="*/ 330552 w 4211093"/>
              <a:gd name="connsiteY227" fmla="*/ 2427510 h 6479038"/>
              <a:gd name="connsiteX228" fmla="*/ 359765 w 4211093"/>
              <a:gd name="connsiteY228" fmla="*/ 2429053 h 6479038"/>
              <a:gd name="connsiteX229" fmla="*/ 362244 w 4211093"/>
              <a:gd name="connsiteY229" fmla="*/ 2382110 h 6479038"/>
              <a:gd name="connsiteX230" fmla="*/ 250608 w 4211093"/>
              <a:gd name="connsiteY230" fmla="*/ 1999643 h 6479038"/>
              <a:gd name="connsiteX231" fmla="*/ 246742 w 4211093"/>
              <a:gd name="connsiteY231" fmla="*/ 1795462 h 6479038"/>
              <a:gd name="connsiteX232" fmla="*/ 237642 w 4211093"/>
              <a:gd name="connsiteY232" fmla="*/ 1690378 h 6479038"/>
              <a:gd name="connsiteX233" fmla="*/ 174523 w 4211093"/>
              <a:gd name="connsiteY233" fmla="*/ 1498758 h 6479038"/>
              <a:gd name="connsiteX234" fmla="*/ 310657 w 4211093"/>
              <a:gd name="connsiteY234" fmla="*/ 1139833 h 6479038"/>
              <a:gd name="connsiteX235" fmla="*/ 676002 w 4211093"/>
              <a:gd name="connsiteY235" fmla="*/ 1849509 h 6479038"/>
              <a:gd name="connsiteX236" fmla="*/ 642501 w 4211093"/>
              <a:gd name="connsiteY236" fmla="*/ 1513008 h 6479038"/>
              <a:gd name="connsiteX237" fmla="*/ 587642 w 4211093"/>
              <a:gd name="connsiteY237" fmla="*/ 1164919 h 6479038"/>
              <a:gd name="connsiteX238" fmla="*/ 700226 w 4211093"/>
              <a:gd name="connsiteY238" fmla="*/ 1113331 h 6479038"/>
              <a:gd name="connsiteX239" fmla="*/ 675274 w 4211093"/>
              <a:gd name="connsiteY239" fmla="*/ 892346 h 6479038"/>
              <a:gd name="connsiteX240" fmla="*/ 733837 w 4211093"/>
              <a:gd name="connsiteY240" fmla="*/ 754224 h 6479038"/>
              <a:gd name="connsiteX241" fmla="*/ 746372 w 4211093"/>
              <a:gd name="connsiteY241" fmla="*/ 655513 h 6479038"/>
              <a:gd name="connsiteX242" fmla="*/ 766763 w 4211093"/>
              <a:gd name="connsiteY242" fmla="*/ 546755 h 6479038"/>
              <a:gd name="connsiteX243" fmla="*/ 794733 w 4211093"/>
              <a:gd name="connsiteY243" fmla="*/ 433168 h 6479038"/>
              <a:gd name="connsiteX244" fmla="*/ 883885 w 4211093"/>
              <a:gd name="connsiteY244" fmla="*/ 270509 h 6479038"/>
              <a:gd name="connsiteX245" fmla="*/ 1014523 w 4211093"/>
              <a:gd name="connsiteY245" fmla="*/ 293097 h 6479038"/>
              <a:gd name="connsiteX246" fmla="*/ 1024305 w 4211093"/>
              <a:gd name="connsiteY246" fmla="*/ 246542 h 6479038"/>
              <a:gd name="connsiteX247" fmla="*/ 1047175 w 4211093"/>
              <a:gd name="connsiteY247" fmla="*/ 90844 h 6479038"/>
              <a:gd name="connsiteX248" fmla="*/ 1044277 w 4211093"/>
              <a:gd name="connsiteY248" fmla="*/ 7009 h 6479038"/>
              <a:gd name="connsiteX249" fmla="*/ 1130588 w 4211093"/>
              <a:gd name="connsiteY249" fmla="*/ 43 h 64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4211093" h="6479038">
                <a:moveTo>
                  <a:pt x="1130588" y="43"/>
                </a:moveTo>
                <a:cubicBezTo>
                  <a:pt x="1213948" y="1258"/>
                  <a:pt x="1286710" y="27654"/>
                  <a:pt x="1333116" y="85022"/>
                </a:cubicBezTo>
                <a:cubicBezTo>
                  <a:pt x="1415252" y="193962"/>
                  <a:pt x="1512545" y="293244"/>
                  <a:pt x="1557335" y="415903"/>
                </a:cubicBezTo>
                <a:cubicBezTo>
                  <a:pt x="1615357" y="565413"/>
                  <a:pt x="1695563" y="710862"/>
                  <a:pt x="1760889" y="860757"/>
                </a:cubicBezTo>
                <a:cubicBezTo>
                  <a:pt x="1787624" y="909241"/>
                  <a:pt x="1806780" y="962554"/>
                  <a:pt x="1818634" y="1015482"/>
                </a:cubicBezTo>
                <a:cubicBezTo>
                  <a:pt x="1831037" y="1057979"/>
                  <a:pt x="1859150" y="1080384"/>
                  <a:pt x="1931360" y="1099887"/>
                </a:cubicBezTo>
                <a:cubicBezTo>
                  <a:pt x="1927087" y="1042129"/>
                  <a:pt x="1914959" y="994417"/>
                  <a:pt x="1910409" y="941875"/>
                </a:cubicBezTo>
                <a:cubicBezTo>
                  <a:pt x="1952853" y="970267"/>
                  <a:pt x="1988268" y="993058"/>
                  <a:pt x="2016381" y="1015464"/>
                </a:cubicBezTo>
                <a:cubicBezTo>
                  <a:pt x="2030987" y="1016235"/>
                  <a:pt x="2038567" y="1011404"/>
                  <a:pt x="2053450" y="1006961"/>
                </a:cubicBezTo>
                <a:cubicBezTo>
                  <a:pt x="2065712" y="913464"/>
                  <a:pt x="2077973" y="819967"/>
                  <a:pt x="2090784" y="716040"/>
                </a:cubicBezTo>
                <a:cubicBezTo>
                  <a:pt x="2171674" y="709852"/>
                  <a:pt x="2244986" y="708493"/>
                  <a:pt x="2296386" y="705977"/>
                </a:cubicBezTo>
                <a:cubicBezTo>
                  <a:pt x="2409386" y="785165"/>
                  <a:pt x="2508057" y="858368"/>
                  <a:pt x="2607279" y="921139"/>
                </a:cubicBezTo>
                <a:cubicBezTo>
                  <a:pt x="2706499" y="983912"/>
                  <a:pt x="2825285" y="953572"/>
                  <a:pt x="2852152" y="860847"/>
                </a:cubicBezTo>
                <a:cubicBezTo>
                  <a:pt x="2852703" y="850416"/>
                  <a:pt x="2853254" y="839986"/>
                  <a:pt x="2853805" y="829553"/>
                </a:cubicBezTo>
                <a:cubicBezTo>
                  <a:pt x="2856559" y="777397"/>
                  <a:pt x="2859588" y="720025"/>
                  <a:pt x="2862893" y="657437"/>
                </a:cubicBezTo>
                <a:cubicBezTo>
                  <a:pt x="2883702" y="679457"/>
                  <a:pt x="2897207" y="701091"/>
                  <a:pt x="2911539" y="707077"/>
                </a:cubicBezTo>
                <a:cubicBezTo>
                  <a:pt x="3034048" y="744928"/>
                  <a:pt x="3044248" y="829150"/>
                  <a:pt x="3062304" y="903326"/>
                </a:cubicBezTo>
                <a:cubicBezTo>
                  <a:pt x="3130526" y="1137056"/>
                  <a:pt x="3191168" y="1375617"/>
                  <a:pt x="3259391" y="1609348"/>
                </a:cubicBezTo>
                <a:cubicBezTo>
                  <a:pt x="3265593" y="1630595"/>
                  <a:pt x="3272069" y="1646629"/>
                  <a:pt x="3292879" y="1668647"/>
                </a:cubicBezTo>
                <a:cubicBezTo>
                  <a:pt x="3334078" y="1581910"/>
                  <a:pt x="3338760" y="1493244"/>
                  <a:pt x="3328560" y="1409022"/>
                </a:cubicBezTo>
                <a:cubicBezTo>
                  <a:pt x="3324561" y="1346049"/>
                  <a:pt x="3364934" y="1274958"/>
                  <a:pt x="3294928" y="1213729"/>
                </a:cubicBezTo>
                <a:cubicBezTo>
                  <a:pt x="3280872" y="1202527"/>
                  <a:pt x="3312014" y="1167560"/>
                  <a:pt x="3313391" y="1141482"/>
                </a:cubicBezTo>
                <a:cubicBezTo>
                  <a:pt x="3315595" y="1099756"/>
                  <a:pt x="3303466" y="1052044"/>
                  <a:pt x="3298366" y="1009934"/>
                </a:cubicBezTo>
                <a:cubicBezTo>
                  <a:pt x="3292715" y="978254"/>
                  <a:pt x="3294642" y="941745"/>
                  <a:pt x="3303874" y="905620"/>
                </a:cubicBezTo>
                <a:cubicBezTo>
                  <a:pt x="3411223" y="953131"/>
                  <a:pt x="3451466" y="1023248"/>
                  <a:pt x="3469245" y="1102639"/>
                </a:cubicBezTo>
                <a:cubicBezTo>
                  <a:pt x="3509629" y="1308749"/>
                  <a:pt x="3542710" y="1514473"/>
                  <a:pt x="3575516" y="1725413"/>
                </a:cubicBezTo>
                <a:cubicBezTo>
                  <a:pt x="3574966" y="1735844"/>
                  <a:pt x="3581719" y="1746662"/>
                  <a:pt x="3610381" y="1758635"/>
                </a:cubicBezTo>
                <a:cubicBezTo>
                  <a:pt x="3619613" y="1722512"/>
                  <a:pt x="3628844" y="1686387"/>
                  <a:pt x="3630497" y="1655094"/>
                </a:cubicBezTo>
                <a:cubicBezTo>
                  <a:pt x="3635454" y="1561212"/>
                  <a:pt x="3618501" y="1466173"/>
                  <a:pt x="3645093" y="1378665"/>
                </a:cubicBezTo>
                <a:cubicBezTo>
                  <a:pt x="3681468" y="1244600"/>
                  <a:pt x="3570944" y="1118470"/>
                  <a:pt x="3585132" y="988464"/>
                </a:cubicBezTo>
                <a:cubicBezTo>
                  <a:pt x="3605525" y="879708"/>
                  <a:pt x="3596699" y="769407"/>
                  <a:pt x="3609788" y="660265"/>
                </a:cubicBezTo>
                <a:cubicBezTo>
                  <a:pt x="3611165" y="634187"/>
                  <a:pt x="3641756" y="609651"/>
                  <a:pt x="3643409" y="578357"/>
                </a:cubicBezTo>
                <a:cubicBezTo>
                  <a:pt x="3652640" y="542233"/>
                  <a:pt x="3654843" y="500507"/>
                  <a:pt x="3664901" y="448737"/>
                </a:cubicBezTo>
                <a:cubicBezTo>
                  <a:pt x="3680058" y="439077"/>
                  <a:pt x="3717402" y="425358"/>
                  <a:pt x="3739864" y="416083"/>
                </a:cubicBezTo>
                <a:lnTo>
                  <a:pt x="3805020" y="156275"/>
                </a:lnTo>
                <a:lnTo>
                  <a:pt x="3792394" y="264984"/>
                </a:lnTo>
                <a:cubicBezTo>
                  <a:pt x="3782860" y="331868"/>
                  <a:pt x="3779481" y="395869"/>
                  <a:pt x="3791404" y="454259"/>
                </a:cubicBezTo>
                <a:cubicBezTo>
                  <a:pt x="3804873" y="454970"/>
                  <a:pt x="3818510" y="452481"/>
                  <a:pt x="3828817" y="456234"/>
                </a:cubicBezTo>
                <a:cubicBezTo>
                  <a:pt x="3841948" y="463345"/>
                  <a:pt x="3854909" y="473656"/>
                  <a:pt x="3867895" y="455089"/>
                </a:cubicBezTo>
                <a:cubicBezTo>
                  <a:pt x="3879215" y="439642"/>
                  <a:pt x="3889377" y="417716"/>
                  <a:pt x="3901205" y="392669"/>
                </a:cubicBezTo>
                <a:cubicBezTo>
                  <a:pt x="3910014" y="396342"/>
                  <a:pt x="3920152" y="403297"/>
                  <a:pt x="3928962" y="406971"/>
                </a:cubicBezTo>
                <a:cubicBezTo>
                  <a:pt x="3930603" y="432729"/>
                  <a:pt x="3930918" y="455208"/>
                  <a:pt x="3931231" y="477686"/>
                </a:cubicBezTo>
                <a:cubicBezTo>
                  <a:pt x="3931376" y="503366"/>
                  <a:pt x="3928527" y="528887"/>
                  <a:pt x="3927006" y="557687"/>
                </a:cubicBezTo>
                <a:cubicBezTo>
                  <a:pt x="3961064" y="594783"/>
                  <a:pt x="3966205" y="611100"/>
                  <a:pt x="3966615" y="717016"/>
                </a:cubicBezTo>
                <a:cubicBezTo>
                  <a:pt x="3972601" y="717332"/>
                  <a:pt x="3980083" y="717727"/>
                  <a:pt x="3986239" y="714843"/>
                </a:cubicBezTo>
                <a:cubicBezTo>
                  <a:pt x="3992394" y="711959"/>
                  <a:pt x="3998886" y="702675"/>
                  <a:pt x="4001880" y="702833"/>
                </a:cubicBezTo>
                <a:cubicBezTo>
                  <a:pt x="4026645" y="716976"/>
                  <a:pt x="4044795" y="685846"/>
                  <a:pt x="4065433" y="664473"/>
                </a:cubicBezTo>
                <a:lnTo>
                  <a:pt x="4067573" y="661356"/>
                </a:lnTo>
                <a:lnTo>
                  <a:pt x="4103676" y="738645"/>
                </a:lnTo>
                <a:cubicBezTo>
                  <a:pt x="4129863" y="797560"/>
                  <a:pt x="4148193" y="866521"/>
                  <a:pt x="4144889" y="929107"/>
                </a:cubicBezTo>
                <a:cubicBezTo>
                  <a:pt x="4130567" y="1200323"/>
                  <a:pt x="4167647" y="1469019"/>
                  <a:pt x="4182814" y="1736560"/>
                </a:cubicBezTo>
                <a:cubicBezTo>
                  <a:pt x="4199636" y="1972807"/>
                  <a:pt x="4209153" y="2208667"/>
                  <a:pt x="4211093" y="2449359"/>
                </a:cubicBezTo>
                <a:cubicBezTo>
                  <a:pt x="4209727" y="2752637"/>
                  <a:pt x="4208361" y="3055915"/>
                  <a:pt x="4192112" y="3363639"/>
                </a:cubicBezTo>
                <a:cubicBezTo>
                  <a:pt x="4179443" y="3603559"/>
                  <a:pt x="4152168" y="3842708"/>
                  <a:pt x="4117589" y="4081469"/>
                </a:cubicBezTo>
                <a:cubicBezTo>
                  <a:pt x="4104775" y="4185396"/>
                  <a:pt x="4063025" y="4282567"/>
                  <a:pt x="4043185" y="4380893"/>
                </a:cubicBezTo>
                <a:cubicBezTo>
                  <a:pt x="4023621" y="4474004"/>
                  <a:pt x="4018939" y="4562668"/>
                  <a:pt x="4006678" y="4656165"/>
                </a:cubicBezTo>
                <a:cubicBezTo>
                  <a:pt x="3993867" y="4760092"/>
                  <a:pt x="3951841" y="4862476"/>
                  <a:pt x="3887903" y="4963704"/>
                </a:cubicBezTo>
                <a:cubicBezTo>
                  <a:pt x="3823691" y="5070148"/>
                  <a:pt x="3795446" y="5188951"/>
                  <a:pt x="3745567" y="5301380"/>
                </a:cubicBezTo>
                <a:cubicBezTo>
                  <a:pt x="3732821" y="5334703"/>
                  <a:pt x="3720144" y="5366723"/>
                  <a:pt x="3706417" y="5401302"/>
                </a:cubicBezTo>
                <a:lnTo>
                  <a:pt x="3690435" y="5441836"/>
                </a:lnTo>
                <a:lnTo>
                  <a:pt x="3691552" y="5457000"/>
                </a:lnTo>
                <a:cubicBezTo>
                  <a:pt x="3693459" y="5488753"/>
                  <a:pt x="3694731" y="5520643"/>
                  <a:pt x="3694731" y="5552806"/>
                </a:cubicBezTo>
                <a:cubicBezTo>
                  <a:pt x="3694731" y="5602957"/>
                  <a:pt x="3689644" y="5653109"/>
                  <a:pt x="3682013" y="5703261"/>
                </a:cubicBezTo>
                <a:cubicBezTo>
                  <a:pt x="3679469" y="5725066"/>
                  <a:pt x="3666752" y="5745781"/>
                  <a:pt x="3661664" y="5766496"/>
                </a:cubicBezTo>
                <a:cubicBezTo>
                  <a:pt x="3656577" y="5786120"/>
                  <a:pt x="3656577" y="5804655"/>
                  <a:pt x="3654034" y="5824279"/>
                </a:cubicBezTo>
                <a:cubicBezTo>
                  <a:pt x="3651490" y="5846084"/>
                  <a:pt x="3638773" y="5867890"/>
                  <a:pt x="3618424" y="5889695"/>
                </a:cubicBezTo>
                <a:cubicBezTo>
                  <a:pt x="3598076" y="5912590"/>
                  <a:pt x="3590445" y="5937666"/>
                  <a:pt x="3575184" y="5961652"/>
                </a:cubicBezTo>
                <a:cubicBezTo>
                  <a:pt x="3567553" y="5975825"/>
                  <a:pt x="3559922" y="5988908"/>
                  <a:pt x="3549748" y="6007442"/>
                </a:cubicBezTo>
                <a:cubicBezTo>
                  <a:pt x="3542117" y="6000901"/>
                  <a:pt x="3537030" y="5996540"/>
                  <a:pt x="3531943" y="5991088"/>
                </a:cubicBezTo>
                <a:cubicBezTo>
                  <a:pt x="3506508" y="5992179"/>
                  <a:pt x="3481072" y="5993269"/>
                  <a:pt x="3455636" y="5995449"/>
                </a:cubicBezTo>
                <a:cubicBezTo>
                  <a:pt x="3455636" y="5988908"/>
                  <a:pt x="3455636" y="5981276"/>
                  <a:pt x="3455636" y="5974735"/>
                </a:cubicBezTo>
                <a:cubicBezTo>
                  <a:pt x="3455636" y="5968193"/>
                  <a:pt x="3453093" y="5961651"/>
                  <a:pt x="3432744" y="5961651"/>
                </a:cubicBezTo>
                <a:cubicBezTo>
                  <a:pt x="3412396" y="5961651"/>
                  <a:pt x="3404765" y="5968193"/>
                  <a:pt x="3402222" y="5975825"/>
                </a:cubicBezTo>
                <a:cubicBezTo>
                  <a:pt x="3402222" y="5988908"/>
                  <a:pt x="3399678" y="6003081"/>
                  <a:pt x="3397135" y="6020525"/>
                </a:cubicBezTo>
                <a:cubicBezTo>
                  <a:pt x="3384417" y="6013984"/>
                  <a:pt x="3376786" y="6011803"/>
                  <a:pt x="3369155" y="6006352"/>
                </a:cubicBezTo>
                <a:cubicBezTo>
                  <a:pt x="3358981" y="6009623"/>
                  <a:pt x="3348807" y="6012894"/>
                  <a:pt x="3341176" y="6016164"/>
                </a:cubicBezTo>
                <a:cubicBezTo>
                  <a:pt x="3318284" y="6030337"/>
                  <a:pt x="3297935" y="6036879"/>
                  <a:pt x="3267413" y="6030337"/>
                </a:cubicBezTo>
                <a:cubicBezTo>
                  <a:pt x="3224172" y="6021616"/>
                  <a:pt x="3196193" y="6031428"/>
                  <a:pt x="3168214" y="6041240"/>
                </a:cubicBezTo>
                <a:cubicBezTo>
                  <a:pt x="3147866" y="6048872"/>
                  <a:pt x="3130060" y="6054323"/>
                  <a:pt x="3104625" y="6048872"/>
                </a:cubicBezTo>
                <a:cubicBezTo>
                  <a:pt x="3076646" y="6063045"/>
                  <a:pt x="3061385" y="6078309"/>
                  <a:pt x="3056297" y="6094663"/>
                </a:cubicBezTo>
                <a:cubicBezTo>
                  <a:pt x="3053754" y="6108836"/>
                  <a:pt x="3048667" y="6123009"/>
                  <a:pt x="3043580" y="6138273"/>
                </a:cubicBezTo>
                <a:cubicBezTo>
                  <a:pt x="3041036" y="6139363"/>
                  <a:pt x="3041036" y="6140453"/>
                  <a:pt x="3041036" y="6141544"/>
                </a:cubicBezTo>
                <a:cubicBezTo>
                  <a:pt x="3033406" y="6151356"/>
                  <a:pt x="3033405" y="6165529"/>
                  <a:pt x="3005426" y="6166620"/>
                </a:cubicBezTo>
                <a:cubicBezTo>
                  <a:pt x="2977447" y="6167710"/>
                  <a:pt x="2964729" y="6155717"/>
                  <a:pt x="2957098" y="6145905"/>
                </a:cubicBezTo>
                <a:cubicBezTo>
                  <a:pt x="2954555" y="6144814"/>
                  <a:pt x="2952011" y="6143724"/>
                  <a:pt x="2946924" y="6142634"/>
                </a:cubicBezTo>
                <a:cubicBezTo>
                  <a:pt x="2929119" y="6145905"/>
                  <a:pt x="2916402" y="6154627"/>
                  <a:pt x="2888422" y="6156807"/>
                </a:cubicBezTo>
                <a:cubicBezTo>
                  <a:pt x="2873161" y="6157898"/>
                  <a:pt x="2850269" y="6168800"/>
                  <a:pt x="2850269" y="6179702"/>
                </a:cubicBezTo>
                <a:cubicBezTo>
                  <a:pt x="2850269" y="6186244"/>
                  <a:pt x="2847725" y="6191695"/>
                  <a:pt x="2847725" y="6197147"/>
                </a:cubicBezTo>
                <a:cubicBezTo>
                  <a:pt x="2845182" y="6213501"/>
                  <a:pt x="2842638" y="6229854"/>
                  <a:pt x="2801941" y="6238576"/>
                </a:cubicBezTo>
                <a:cubicBezTo>
                  <a:pt x="2768875" y="6246208"/>
                  <a:pt x="2740896" y="6257111"/>
                  <a:pt x="2697656" y="6252750"/>
                </a:cubicBezTo>
                <a:cubicBezTo>
                  <a:pt x="2692568" y="6252749"/>
                  <a:pt x="2682394" y="6256020"/>
                  <a:pt x="2672220" y="6257111"/>
                </a:cubicBezTo>
                <a:cubicBezTo>
                  <a:pt x="2662045" y="6258201"/>
                  <a:pt x="2649328" y="6258201"/>
                  <a:pt x="2639153" y="6258201"/>
                </a:cubicBezTo>
                <a:cubicBezTo>
                  <a:pt x="2628979" y="6222222"/>
                  <a:pt x="2618805" y="6216771"/>
                  <a:pt x="2557760" y="6204778"/>
                </a:cubicBezTo>
                <a:cubicBezTo>
                  <a:pt x="2557760" y="6194966"/>
                  <a:pt x="2560304" y="6186244"/>
                  <a:pt x="2557760" y="6177522"/>
                </a:cubicBezTo>
                <a:cubicBezTo>
                  <a:pt x="2555216" y="6169890"/>
                  <a:pt x="2552672" y="6162258"/>
                  <a:pt x="2547585" y="6153536"/>
                </a:cubicBezTo>
                <a:cubicBezTo>
                  <a:pt x="2532324" y="6152446"/>
                  <a:pt x="2514519" y="6150265"/>
                  <a:pt x="2499258" y="6149176"/>
                </a:cubicBezTo>
                <a:cubicBezTo>
                  <a:pt x="2481453" y="6157897"/>
                  <a:pt x="2466191" y="6165529"/>
                  <a:pt x="2448387" y="6170980"/>
                </a:cubicBezTo>
                <a:cubicBezTo>
                  <a:pt x="2428038" y="6177522"/>
                  <a:pt x="2405146" y="6174251"/>
                  <a:pt x="2382254" y="6172071"/>
                </a:cubicBezTo>
                <a:cubicBezTo>
                  <a:pt x="2364449" y="6170980"/>
                  <a:pt x="2341557" y="6172070"/>
                  <a:pt x="2318665" y="6172071"/>
                </a:cubicBezTo>
                <a:cubicBezTo>
                  <a:pt x="2293229" y="6152446"/>
                  <a:pt x="2293229" y="6130641"/>
                  <a:pt x="2303403" y="6107746"/>
                </a:cubicBezTo>
                <a:cubicBezTo>
                  <a:pt x="2311034" y="6089211"/>
                  <a:pt x="2316121" y="6069587"/>
                  <a:pt x="2321209" y="6051053"/>
                </a:cubicBezTo>
                <a:cubicBezTo>
                  <a:pt x="2328839" y="6028157"/>
                  <a:pt x="2308491" y="6007442"/>
                  <a:pt x="2298316" y="5985637"/>
                </a:cubicBezTo>
                <a:cubicBezTo>
                  <a:pt x="2288142" y="5964922"/>
                  <a:pt x="2277968" y="5945298"/>
                  <a:pt x="2285599" y="5924583"/>
                </a:cubicBezTo>
                <a:cubicBezTo>
                  <a:pt x="2288142" y="5919131"/>
                  <a:pt x="2285599" y="5914770"/>
                  <a:pt x="2283055" y="5909320"/>
                </a:cubicBezTo>
                <a:cubicBezTo>
                  <a:pt x="2283055" y="5906049"/>
                  <a:pt x="2277968" y="5901688"/>
                  <a:pt x="2280512" y="5897327"/>
                </a:cubicBezTo>
                <a:cubicBezTo>
                  <a:pt x="2290686" y="5877702"/>
                  <a:pt x="2293229" y="5858077"/>
                  <a:pt x="2285599" y="5837362"/>
                </a:cubicBezTo>
                <a:cubicBezTo>
                  <a:pt x="2283055" y="5822099"/>
                  <a:pt x="2288142" y="5805745"/>
                  <a:pt x="2288142" y="5790481"/>
                </a:cubicBezTo>
                <a:cubicBezTo>
                  <a:pt x="2290686" y="5776308"/>
                  <a:pt x="2295773" y="5763225"/>
                  <a:pt x="2298316" y="5744691"/>
                </a:cubicBezTo>
                <a:lnTo>
                  <a:pt x="2286007" y="5732154"/>
                </a:lnTo>
                <a:lnTo>
                  <a:pt x="2272759" y="5747938"/>
                </a:lnTo>
                <a:cubicBezTo>
                  <a:pt x="2248008" y="5783242"/>
                  <a:pt x="2231404" y="5820284"/>
                  <a:pt x="2222035" y="5859016"/>
                </a:cubicBezTo>
                <a:cubicBezTo>
                  <a:pt x="2211151" y="5926434"/>
                  <a:pt x="2192964" y="5993466"/>
                  <a:pt x="2174501" y="6065714"/>
                </a:cubicBezTo>
                <a:cubicBezTo>
                  <a:pt x="2166923" y="6070543"/>
                  <a:pt x="2166647" y="6075759"/>
                  <a:pt x="2166372" y="6080976"/>
                </a:cubicBezTo>
                <a:cubicBezTo>
                  <a:pt x="2141983" y="6126758"/>
                  <a:pt x="2138402" y="6194562"/>
                  <a:pt x="2057786" y="6195535"/>
                </a:cubicBezTo>
                <a:cubicBezTo>
                  <a:pt x="1977172" y="6196510"/>
                  <a:pt x="1943682" y="6137208"/>
                  <a:pt x="1924250" y="6089111"/>
                </a:cubicBezTo>
                <a:cubicBezTo>
                  <a:pt x="1917223" y="6083510"/>
                  <a:pt x="1910194" y="6077908"/>
                  <a:pt x="1895863" y="6071922"/>
                </a:cubicBezTo>
                <a:cubicBezTo>
                  <a:pt x="1869887" y="6078395"/>
                  <a:pt x="1847220" y="6091582"/>
                  <a:pt x="1820934" y="6103923"/>
                </a:cubicBezTo>
                <a:lnTo>
                  <a:pt x="1800567" y="6111942"/>
                </a:lnTo>
                <a:lnTo>
                  <a:pt x="1803483" y="6009976"/>
                </a:lnTo>
                <a:cubicBezTo>
                  <a:pt x="1805510" y="5971576"/>
                  <a:pt x="1803217" y="5929739"/>
                  <a:pt x="1799090" y="5894222"/>
                </a:cubicBezTo>
                <a:cubicBezTo>
                  <a:pt x="1792476" y="5848948"/>
                  <a:pt x="1786202" y="5797274"/>
                  <a:pt x="1787070" y="5752395"/>
                </a:cubicBezTo>
                <a:cubicBezTo>
                  <a:pt x="1787239" y="5749195"/>
                  <a:pt x="1787577" y="5742794"/>
                  <a:pt x="1786250" y="5739516"/>
                </a:cubicBezTo>
                <a:cubicBezTo>
                  <a:pt x="1771622" y="5732326"/>
                  <a:pt x="1774471" y="5706804"/>
                  <a:pt x="1778477" y="5687762"/>
                </a:cubicBezTo>
                <a:cubicBezTo>
                  <a:pt x="1789339" y="5624157"/>
                  <a:pt x="1782074" y="5562805"/>
                  <a:pt x="1777633" y="5504809"/>
                </a:cubicBezTo>
                <a:cubicBezTo>
                  <a:pt x="1775992" y="5479052"/>
                  <a:pt x="1772854" y="5453214"/>
                  <a:pt x="1769716" y="5427377"/>
                </a:cubicBezTo>
                <a:cubicBezTo>
                  <a:pt x="1766554" y="5430418"/>
                  <a:pt x="1765058" y="5430339"/>
                  <a:pt x="1763562" y="5430260"/>
                </a:cubicBezTo>
                <a:cubicBezTo>
                  <a:pt x="1752845" y="5519545"/>
                  <a:pt x="1742127" y="5608829"/>
                  <a:pt x="1731072" y="5704513"/>
                </a:cubicBezTo>
                <a:cubicBezTo>
                  <a:pt x="1726244" y="5710677"/>
                  <a:pt x="1718255" y="5719881"/>
                  <a:pt x="1714924" y="5726122"/>
                </a:cubicBezTo>
                <a:cubicBezTo>
                  <a:pt x="1711738" y="5758044"/>
                  <a:pt x="1710387" y="5783644"/>
                  <a:pt x="1707707" y="5805966"/>
                </a:cubicBezTo>
                <a:cubicBezTo>
                  <a:pt x="1706693" y="5825165"/>
                  <a:pt x="1699863" y="5840850"/>
                  <a:pt x="1699018" y="5856849"/>
                </a:cubicBezTo>
                <a:cubicBezTo>
                  <a:pt x="1693973" y="5923971"/>
                  <a:pt x="1693417" y="5991329"/>
                  <a:pt x="1686876" y="6058370"/>
                </a:cubicBezTo>
                <a:cubicBezTo>
                  <a:pt x="1685445" y="6078351"/>
                  <a:pt x="1685627" y="6098016"/>
                  <a:pt x="1686540" y="6117568"/>
                </a:cubicBezTo>
                <a:lnTo>
                  <a:pt x="1688161" y="6140927"/>
                </a:lnTo>
                <a:lnTo>
                  <a:pt x="1688062" y="6140955"/>
                </a:lnTo>
                <a:lnTo>
                  <a:pt x="1661150" y="6157932"/>
                </a:lnTo>
                <a:lnTo>
                  <a:pt x="1660542" y="6130786"/>
                </a:lnTo>
                <a:cubicBezTo>
                  <a:pt x="1658587" y="6082548"/>
                  <a:pt x="1651805" y="6040474"/>
                  <a:pt x="1630709" y="6013689"/>
                </a:cubicBezTo>
                <a:cubicBezTo>
                  <a:pt x="1628029" y="6036009"/>
                  <a:pt x="1626846" y="6058410"/>
                  <a:pt x="1627329" y="6077688"/>
                </a:cubicBezTo>
                <a:cubicBezTo>
                  <a:pt x="1627474" y="6103368"/>
                  <a:pt x="1628947" y="6132326"/>
                  <a:pt x="1627595" y="6157926"/>
                </a:cubicBezTo>
                <a:cubicBezTo>
                  <a:pt x="1627172" y="6165926"/>
                  <a:pt x="1625169" y="6175448"/>
                  <a:pt x="1623603" y="6183788"/>
                </a:cubicBezTo>
                <a:lnTo>
                  <a:pt x="1622719" y="6195929"/>
                </a:lnTo>
                <a:lnTo>
                  <a:pt x="1621944" y="6196793"/>
                </a:lnTo>
                <a:cubicBezTo>
                  <a:pt x="1614447" y="6208736"/>
                  <a:pt x="1609650" y="6221558"/>
                  <a:pt x="1608962" y="6234598"/>
                </a:cubicBezTo>
                <a:cubicBezTo>
                  <a:pt x="1608136" y="6250245"/>
                  <a:pt x="1605553" y="6264492"/>
                  <a:pt x="1603003" y="6278087"/>
                </a:cubicBezTo>
                <a:lnTo>
                  <a:pt x="1598355" y="6310073"/>
                </a:lnTo>
                <a:lnTo>
                  <a:pt x="1580986" y="6017482"/>
                </a:lnTo>
                <a:cubicBezTo>
                  <a:pt x="1578862" y="5972444"/>
                  <a:pt x="1578573" y="5921087"/>
                  <a:pt x="1554145" y="5900542"/>
                </a:cubicBezTo>
                <a:cubicBezTo>
                  <a:pt x="1551322" y="5897184"/>
                  <a:pt x="1549004" y="5884226"/>
                  <a:pt x="1545191" y="5871189"/>
                </a:cubicBezTo>
                <a:cubicBezTo>
                  <a:pt x="1543163" y="5909589"/>
                  <a:pt x="1541304" y="5944789"/>
                  <a:pt x="1539615" y="5976789"/>
                </a:cubicBezTo>
                <a:cubicBezTo>
                  <a:pt x="1539277" y="5983190"/>
                  <a:pt x="1538939" y="5989589"/>
                  <a:pt x="1538601" y="5995989"/>
                </a:cubicBezTo>
                <a:cubicBezTo>
                  <a:pt x="1531071" y="6053353"/>
                  <a:pt x="1505943" y="6074488"/>
                  <a:pt x="1486851" y="6038182"/>
                </a:cubicBezTo>
                <a:cubicBezTo>
                  <a:pt x="1467759" y="6001875"/>
                  <a:pt x="1449004" y="5959168"/>
                  <a:pt x="1427426" y="5913106"/>
                </a:cubicBezTo>
                <a:cubicBezTo>
                  <a:pt x="1416781" y="5915751"/>
                  <a:pt x="1401647" y="5918161"/>
                  <a:pt x="1384848" y="5923692"/>
                </a:cubicBezTo>
                <a:cubicBezTo>
                  <a:pt x="1379972" y="5987613"/>
                  <a:pt x="1375433" y="6045135"/>
                  <a:pt x="1370895" y="6102656"/>
                </a:cubicBezTo>
                <a:cubicBezTo>
                  <a:pt x="1367733" y="6105697"/>
                  <a:pt x="1366068" y="6108819"/>
                  <a:pt x="1363076" y="6108660"/>
                </a:cubicBezTo>
                <a:cubicBezTo>
                  <a:pt x="1357765" y="6095544"/>
                  <a:pt x="1350958" y="6082349"/>
                  <a:pt x="1342824" y="6065875"/>
                </a:cubicBezTo>
                <a:cubicBezTo>
                  <a:pt x="1342632" y="6097955"/>
                  <a:pt x="1344104" y="6126912"/>
                  <a:pt x="1343741" y="6162191"/>
                </a:cubicBezTo>
                <a:cubicBezTo>
                  <a:pt x="1329283" y="6151802"/>
                  <a:pt x="1323973" y="6138685"/>
                  <a:pt x="1322332" y="6112927"/>
                </a:cubicBezTo>
                <a:cubicBezTo>
                  <a:pt x="1321028" y="6080769"/>
                  <a:pt x="1318229" y="6048531"/>
                  <a:pt x="1313764" y="6019415"/>
                </a:cubicBezTo>
                <a:cubicBezTo>
                  <a:pt x="1303529" y="5929025"/>
                  <a:pt x="1290134" y="5841677"/>
                  <a:pt x="1281396" y="5751365"/>
                </a:cubicBezTo>
                <a:cubicBezTo>
                  <a:pt x="1274807" y="5677212"/>
                  <a:pt x="1256898" y="5618506"/>
                  <a:pt x="1242319" y="5553557"/>
                </a:cubicBezTo>
                <a:cubicBezTo>
                  <a:pt x="1231215" y="5508045"/>
                  <a:pt x="1209275" y="5497260"/>
                  <a:pt x="1184486" y="5511996"/>
                </a:cubicBezTo>
                <a:cubicBezTo>
                  <a:pt x="1184969" y="5531276"/>
                  <a:pt x="1188106" y="5557113"/>
                  <a:pt x="1183280" y="5563275"/>
                </a:cubicBezTo>
                <a:cubicBezTo>
                  <a:pt x="1168121" y="5594564"/>
                  <a:pt x="1173913" y="5626960"/>
                  <a:pt x="1175217" y="5659117"/>
                </a:cubicBezTo>
                <a:cubicBezTo>
                  <a:pt x="1176376" y="5665596"/>
                  <a:pt x="1172876" y="5675039"/>
                  <a:pt x="1172200" y="5687838"/>
                </a:cubicBezTo>
                <a:cubicBezTo>
                  <a:pt x="1161893" y="5684086"/>
                  <a:pt x="1153083" y="5680412"/>
                  <a:pt x="1145769" y="5676816"/>
                </a:cubicBezTo>
                <a:cubicBezTo>
                  <a:pt x="1127787" y="5704748"/>
                  <a:pt x="1120111" y="5736431"/>
                  <a:pt x="1123901" y="5778347"/>
                </a:cubicBezTo>
                <a:cubicBezTo>
                  <a:pt x="1125711" y="5800905"/>
                  <a:pt x="1118374" y="5826189"/>
                  <a:pt x="1115694" y="5848510"/>
                </a:cubicBezTo>
                <a:cubicBezTo>
                  <a:pt x="1113014" y="5870832"/>
                  <a:pt x="1105508" y="5899315"/>
                  <a:pt x="1109153" y="5915553"/>
                </a:cubicBezTo>
                <a:cubicBezTo>
                  <a:pt x="1115284" y="5941547"/>
                  <a:pt x="1107607" y="5973231"/>
                  <a:pt x="1104445" y="5976274"/>
                </a:cubicBezTo>
                <a:cubicBezTo>
                  <a:pt x="1086633" y="6001005"/>
                  <a:pt x="1090929" y="6033321"/>
                  <a:pt x="1089408" y="6062120"/>
                </a:cubicBezTo>
                <a:cubicBezTo>
                  <a:pt x="1088707" y="6103799"/>
                  <a:pt x="1089335" y="6148758"/>
                  <a:pt x="1089794" y="6196916"/>
                </a:cubicBezTo>
                <a:lnTo>
                  <a:pt x="1071297" y="6222801"/>
                </a:lnTo>
                <a:lnTo>
                  <a:pt x="1069059" y="6204762"/>
                </a:lnTo>
                <a:cubicBezTo>
                  <a:pt x="1066772" y="6180573"/>
                  <a:pt x="1065420" y="6156436"/>
                  <a:pt x="1065855" y="6133996"/>
                </a:cubicBezTo>
                <a:cubicBezTo>
                  <a:pt x="1066024" y="6130797"/>
                  <a:pt x="1066362" y="6124396"/>
                  <a:pt x="1065034" y="6121117"/>
                </a:cubicBezTo>
                <a:cubicBezTo>
                  <a:pt x="1050407" y="6113927"/>
                  <a:pt x="1053255" y="6088406"/>
                  <a:pt x="1057263" y="6069363"/>
                </a:cubicBezTo>
                <a:cubicBezTo>
                  <a:pt x="1068124" y="6005759"/>
                  <a:pt x="1060859" y="5944406"/>
                  <a:pt x="1056418" y="5886410"/>
                </a:cubicBezTo>
                <a:cubicBezTo>
                  <a:pt x="1054777" y="5860653"/>
                  <a:pt x="1051639" y="5834816"/>
                  <a:pt x="1048501" y="5808978"/>
                </a:cubicBezTo>
                <a:cubicBezTo>
                  <a:pt x="1045339" y="5812020"/>
                  <a:pt x="1043843" y="5811941"/>
                  <a:pt x="1042346" y="5811862"/>
                </a:cubicBezTo>
                <a:cubicBezTo>
                  <a:pt x="1031630" y="5901147"/>
                  <a:pt x="1020912" y="5990431"/>
                  <a:pt x="1009857" y="6086114"/>
                </a:cubicBezTo>
                <a:cubicBezTo>
                  <a:pt x="1005029" y="6092278"/>
                  <a:pt x="997040" y="6101482"/>
                  <a:pt x="993709" y="6107724"/>
                </a:cubicBezTo>
                <a:cubicBezTo>
                  <a:pt x="990523" y="6139645"/>
                  <a:pt x="989172" y="6165245"/>
                  <a:pt x="986492" y="6187567"/>
                </a:cubicBezTo>
                <a:cubicBezTo>
                  <a:pt x="985478" y="6206766"/>
                  <a:pt x="978648" y="6222451"/>
                  <a:pt x="977803" y="6238451"/>
                </a:cubicBezTo>
                <a:cubicBezTo>
                  <a:pt x="972757" y="6305572"/>
                  <a:pt x="972202" y="6372930"/>
                  <a:pt x="965661" y="6439972"/>
                </a:cubicBezTo>
                <a:lnTo>
                  <a:pt x="965439" y="6479038"/>
                </a:lnTo>
                <a:lnTo>
                  <a:pt x="964260" y="6472363"/>
                </a:lnTo>
                <a:cubicBezTo>
                  <a:pt x="947997" y="6416260"/>
                  <a:pt x="921262" y="6385101"/>
                  <a:pt x="866967" y="6355757"/>
                </a:cubicBezTo>
                <a:lnTo>
                  <a:pt x="856146" y="6350593"/>
                </a:lnTo>
                <a:lnTo>
                  <a:pt x="854714" y="6331429"/>
                </a:lnTo>
                <a:cubicBezTo>
                  <a:pt x="851323" y="6310391"/>
                  <a:pt x="845144" y="6292416"/>
                  <a:pt x="832930" y="6282143"/>
                </a:cubicBezTo>
                <a:cubicBezTo>
                  <a:pt x="830106" y="6278786"/>
                  <a:pt x="827789" y="6265828"/>
                  <a:pt x="823976" y="6252790"/>
                </a:cubicBezTo>
                <a:lnTo>
                  <a:pt x="819725" y="6333287"/>
                </a:lnTo>
                <a:lnTo>
                  <a:pt x="762717" y="6310208"/>
                </a:lnTo>
                <a:cubicBezTo>
                  <a:pt x="765195" y="6263267"/>
                  <a:pt x="774701" y="6221928"/>
                  <a:pt x="769602" y="6179818"/>
                </a:cubicBezTo>
                <a:cubicBezTo>
                  <a:pt x="764226" y="6142922"/>
                  <a:pt x="758849" y="6106027"/>
                  <a:pt x="746444" y="6063531"/>
                </a:cubicBezTo>
                <a:cubicBezTo>
                  <a:pt x="702899" y="6056001"/>
                  <a:pt x="652325" y="6042869"/>
                  <a:pt x="608779" y="6035341"/>
                </a:cubicBezTo>
                <a:lnTo>
                  <a:pt x="551044" y="6076435"/>
                </a:lnTo>
                <a:lnTo>
                  <a:pt x="543638" y="6030611"/>
                </a:lnTo>
                <a:cubicBezTo>
                  <a:pt x="536515" y="5998546"/>
                  <a:pt x="528393" y="5967633"/>
                  <a:pt x="521104" y="5935158"/>
                </a:cubicBezTo>
                <a:cubicBezTo>
                  <a:pt x="510000" y="5889646"/>
                  <a:pt x="488059" y="5878861"/>
                  <a:pt x="463271" y="5893598"/>
                </a:cubicBezTo>
                <a:cubicBezTo>
                  <a:pt x="463753" y="5912877"/>
                  <a:pt x="466891" y="5938714"/>
                  <a:pt x="462063" y="5944876"/>
                </a:cubicBezTo>
                <a:cubicBezTo>
                  <a:pt x="446905" y="5976166"/>
                  <a:pt x="452698" y="6008561"/>
                  <a:pt x="454001" y="6040719"/>
                </a:cubicBezTo>
                <a:cubicBezTo>
                  <a:pt x="455160" y="6047198"/>
                  <a:pt x="451661" y="6056640"/>
                  <a:pt x="450985" y="6069439"/>
                </a:cubicBezTo>
                <a:cubicBezTo>
                  <a:pt x="440678" y="6065687"/>
                  <a:pt x="431868" y="6062013"/>
                  <a:pt x="424554" y="6058417"/>
                </a:cubicBezTo>
                <a:cubicBezTo>
                  <a:pt x="415563" y="6072383"/>
                  <a:pt x="409148" y="6087287"/>
                  <a:pt x="405455" y="6103939"/>
                </a:cubicBezTo>
                <a:lnTo>
                  <a:pt x="403691" y="6139628"/>
                </a:lnTo>
                <a:lnTo>
                  <a:pt x="364027" y="6145327"/>
                </a:lnTo>
                <a:cubicBezTo>
                  <a:pt x="332143" y="6142335"/>
                  <a:pt x="299622" y="6134080"/>
                  <a:pt x="267031" y="6127128"/>
                </a:cubicBezTo>
                <a:cubicBezTo>
                  <a:pt x="216179" y="6119213"/>
                  <a:pt x="150173" y="6120957"/>
                  <a:pt x="84441" y="6117487"/>
                </a:cubicBezTo>
                <a:cubicBezTo>
                  <a:pt x="16361" y="6019750"/>
                  <a:pt x="21869" y="5915436"/>
                  <a:pt x="56867" y="5807450"/>
                </a:cubicBezTo>
                <a:cubicBezTo>
                  <a:pt x="83459" y="5719941"/>
                  <a:pt x="103023" y="5626832"/>
                  <a:pt x="122314" y="5538937"/>
                </a:cubicBezTo>
                <a:cubicBezTo>
                  <a:pt x="150009" y="5430564"/>
                  <a:pt x="96811" y="5328383"/>
                  <a:pt x="73106" y="5222527"/>
                </a:cubicBezTo>
                <a:cubicBezTo>
                  <a:pt x="49124" y="5121886"/>
                  <a:pt x="24867" y="5026462"/>
                  <a:pt x="52010" y="4928521"/>
                </a:cubicBezTo>
                <a:cubicBezTo>
                  <a:pt x="60691" y="4902829"/>
                  <a:pt x="54489" y="4881581"/>
                  <a:pt x="48562" y="4855117"/>
                </a:cubicBezTo>
                <a:cubicBezTo>
                  <a:pt x="49388" y="4839471"/>
                  <a:pt x="35883" y="4817837"/>
                  <a:pt x="44289" y="4797360"/>
                </a:cubicBezTo>
                <a:cubicBezTo>
                  <a:pt x="78459" y="4705020"/>
                  <a:pt x="90720" y="4611525"/>
                  <a:pt x="74042" y="4511270"/>
                </a:cubicBezTo>
                <a:cubicBezTo>
                  <a:pt x="70594" y="4437866"/>
                  <a:pt x="89333" y="4360402"/>
                  <a:pt x="93189" y="4287383"/>
                </a:cubicBezTo>
                <a:cubicBezTo>
                  <a:pt x="104072" y="4219965"/>
                  <a:pt x="121984" y="4158149"/>
                  <a:pt x="133970" y="4069869"/>
                </a:cubicBezTo>
                <a:cubicBezTo>
                  <a:pt x="65341" y="3982562"/>
                  <a:pt x="85456" y="3879021"/>
                  <a:pt x="142915" y="3761761"/>
                </a:cubicBezTo>
                <a:cubicBezTo>
                  <a:pt x="175985" y="3690284"/>
                  <a:pt x="158481" y="3605677"/>
                  <a:pt x="162612" y="3527441"/>
                </a:cubicBezTo>
                <a:cubicBezTo>
                  <a:pt x="165641" y="3470069"/>
                  <a:pt x="154338" y="3406711"/>
                  <a:pt x="171975" y="3350109"/>
                </a:cubicBezTo>
                <a:cubicBezTo>
                  <a:pt x="206972" y="3242124"/>
                  <a:pt x="190845" y="3131438"/>
                  <a:pt x="174994" y="3015538"/>
                </a:cubicBezTo>
                <a:cubicBezTo>
                  <a:pt x="152389" y="2888819"/>
                  <a:pt x="137364" y="2757270"/>
                  <a:pt x="122063" y="2630939"/>
                </a:cubicBezTo>
                <a:cubicBezTo>
                  <a:pt x="96560" y="2420384"/>
                  <a:pt x="78362" y="2210216"/>
                  <a:pt x="53136" y="1994447"/>
                </a:cubicBezTo>
                <a:cubicBezTo>
                  <a:pt x="44036" y="1889362"/>
                  <a:pt x="20331" y="1783507"/>
                  <a:pt x="3929" y="1678037"/>
                </a:cubicBezTo>
                <a:cubicBezTo>
                  <a:pt x="-2273" y="1656789"/>
                  <a:pt x="-1172" y="1635926"/>
                  <a:pt x="7509" y="1610234"/>
                </a:cubicBezTo>
                <a:cubicBezTo>
                  <a:pt x="139810" y="1878729"/>
                  <a:pt x="249925" y="2151282"/>
                  <a:pt x="330552" y="2427510"/>
                </a:cubicBezTo>
                <a:cubicBezTo>
                  <a:pt x="337854" y="2427896"/>
                  <a:pt x="345158" y="2428282"/>
                  <a:pt x="359765" y="2429053"/>
                </a:cubicBezTo>
                <a:cubicBezTo>
                  <a:pt x="360591" y="2413406"/>
                  <a:pt x="368997" y="2392929"/>
                  <a:pt x="362244" y="2382110"/>
                </a:cubicBezTo>
                <a:cubicBezTo>
                  <a:pt x="325032" y="2254622"/>
                  <a:pt x="280516" y="2126747"/>
                  <a:pt x="250608" y="1999643"/>
                </a:cubicBezTo>
                <a:cubicBezTo>
                  <a:pt x="232277" y="1930683"/>
                  <a:pt x="250465" y="1863651"/>
                  <a:pt x="246742" y="1795462"/>
                </a:cubicBezTo>
                <a:cubicBezTo>
                  <a:pt x="248670" y="1758953"/>
                  <a:pt x="258177" y="1717613"/>
                  <a:pt x="237642" y="1690378"/>
                </a:cubicBezTo>
                <a:cubicBezTo>
                  <a:pt x="182244" y="1629920"/>
                  <a:pt x="163914" y="1560960"/>
                  <a:pt x="174523" y="1498758"/>
                </a:cubicBezTo>
                <a:cubicBezTo>
                  <a:pt x="195463" y="1379570"/>
                  <a:pt x="216680" y="1255165"/>
                  <a:pt x="310657" y="1139833"/>
                </a:cubicBezTo>
                <a:cubicBezTo>
                  <a:pt x="563121" y="1351911"/>
                  <a:pt x="586144" y="1609407"/>
                  <a:pt x="676002" y="1849509"/>
                </a:cubicBezTo>
                <a:cubicBezTo>
                  <a:pt x="703971" y="1735923"/>
                  <a:pt x="658628" y="1623694"/>
                  <a:pt x="642501" y="1513008"/>
                </a:cubicBezTo>
                <a:cubicBezTo>
                  <a:pt x="626650" y="1397107"/>
                  <a:pt x="610798" y="1281205"/>
                  <a:pt x="587642" y="1164919"/>
                </a:cubicBezTo>
                <a:cubicBezTo>
                  <a:pt x="632841" y="1141154"/>
                  <a:pt x="670185" y="1127436"/>
                  <a:pt x="700226" y="1113331"/>
                </a:cubicBezTo>
                <a:cubicBezTo>
                  <a:pt x="689749" y="1034326"/>
                  <a:pt x="678998" y="960535"/>
                  <a:pt x="675274" y="892346"/>
                </a:cubicBezTo>
                <a:cubicBezTo>
                  <a:pt x="677753" y="845406"/>
                  <a:pt x="651292" y="791707"/>
                  <a:pt x="733837" y="754224"/>
                </a:cubicBezTo>
                <a:cubicBezTo>
                  <a:pt x="748719" y="749778"/>
                  <a:pt x="780687" y="699165"/>
                  <a:pt x="746372" y="655513"/>
                </a:cubicBezTo>
                <a:cubicBezTo>
                  <a:pt x="725839" y="628277"/>
                  <a:pt x="757532" y="582879"/>
                  <a:pt x="766763" y="546755"/>
                </a:cubicBezTo>
                <a:cubicBezTo>
                  <a:pt x="775995" y="510631"/>
                  <a:pt x="807412" y="470448"/>
                  <a:pt x="794733" y="433168"/>
                </a:cubicBezTo>
                <a:cubicBezTo>
                  <a:pt x="769099" y="363822"/>
                  <a:pt x="801067" y="313208"/>
                  <a:pt x="883885" y="270509"/>
                </a:cubicBezTo>
                <a:cubicBezTo>
                  <a:pt x="920128" y="277653"/>
                  <a:pt x="963674" y="285183"/>
                  <a:pt x="1014523" y="293097"/>
                </a:cubicBezTo>
                <a:cubicBezTo>
                  <a:pt x="1015625" y="272236"/>
                  <a:pt x="1031058" y="257359"/>
                  <a:pt x="1024305" y="246542"/>
                </a:cubicBezTo>
                <a:cubicBezTo>
                  <a:pt x="1012452" y="193614"/>
                  <a:pt x="978689" y="139530"/>
                  <a:pt x="1047175" y="90844"/>
                </a:cubicBezTo>
                <a:cubicBezTo>
                  <a:pt x="1069636" y="81571"/>
                  <a:pt x="1049929" y="38688"/>
                  <a:pt x="1044277" y="7009"/>
                </a:cubicBezTo>
                <a:cubicBezTo>
                  <a:pt x="1073836" y="2032"/>
                  <a:pt x="1102800" y="-361"/>
                  <a:pt x="1130588" y="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8549842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0017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97451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594726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12137174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986053" y="541865"/>
            <a:ext cx="1715587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986053" y="2683013"/>
            <a:ext cx="1715587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986053" y="4824161"/>
            <a:ext cx="1715587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1826687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6188631" y="2311609"/>
            <a:ext cx="2455231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6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8796535" y="2311609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7" name="Picture Placeholder 32"/>
          <p:cNvSpPr>
            <a:spLocks noGrp="1"/>
          </p:cNvSpPr>
          <p:nvPr>
            <p:ph type="pic" sz="quarter" idx="14"/>
          </p:nvPr>
        </p:nvSpPr>
        <p:spPr>
          <a:xfrm>
            <a:off x="6187999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8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8796535" y="4240386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9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3580089" y="2311612"/>
            <a:ext cx="2455231" cy="3703937"/>
          </a:xfrm>
        </p:spPr>
        <p:txBody>
          <a:bodyPr/>
          <a:lstStyle/>
          <a:p>
            <a:endParaRPr lang="fr-CA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971553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971553" y="2311926"/>
            <a:ext cx="2455863" cy="177516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9055753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8" name="Picture Placeholder 46"/>
          <p:cNvSpPr>
            <a:spLocks noGrp="1"/>
          </p:cNvSpPr>
          <p:nvPr>
            <p:ph type="pic" sz="quarter" idx="11"/>
          </p:nvPr>
        </p:nvSpPr>
        <p:spPr>
          <a:xfrm>
            <a:off x="2032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9" name="Picture Placeholder 46"/>
          <p:cNvSpPr>
            <a:spLocks noGrp="1"/>
          </p:cNvSpPr>
          <p:nvPr>
            <p:ph type="pic" sz="quarter" idx="12"/>
          </p:nvPr>
        </p:nvSpPr>
        <p:spPr>
          <a:xfrm>
            <a:off x="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0" name="Picture Placeholder 46"/>
          <p:cNvSpPr>
            <a:spLocks noGrp="1"/>
          </p:cNvSpPr>
          <p:nvPr>
            <p:ph type="pic" sz="quarter" idx="13"/>
          </p:nvPr>
        </p:nvSpPr>
        <p:spPr>
          <a:xfrm>
            <a:off x="4064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1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2032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2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4064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3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6096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4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8128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5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10160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6" name="Picture Placeholder 46"/>
          <p:cNvSpPr>
            <a:spLocks noGrp="1"/>
          </p:cNvSpPr>
          <p:nvPr>
            <p:ph type="pic" sz="quarter" idx="19"/>
          </p:nvPr>
        </p:nvSpPr>
        <p:spPr>
          <a:xfrm>
            <a:off x="6096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7" name="Picture Placeholder 46"/>
          <p:cNvSpPr>
            <a:spLocks noGrp="1"/>
          </p:cNvSpPr>
          <p:nvPr>
            <p:ph type="pic" sz="quarter" idx="20"/>
          </p:nvPr>
        </p:nvSpPr>
        <p:spPr>
          <a:xfrm>
            <a:off x="8128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8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10160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278463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7642177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 userDrawn="1">
            <p:ph type="pic" sz="quarter" idx="14"/>
          </p:nvPr>
        </p:nvSpPr>
        <p:spPr>
          <a:xfrm>
            <a:off x="924729" y="2099434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441609" y="2099434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924729" y="4390497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40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6441609" y="4390497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553664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439" userDrawn="1">
          <p15:clr>
            <a:srgbClr val="FBAE40"/>
          </p15:clr>
        </p15:guide>
        <p15:guide id="3" pos="7243" userDrawn="1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236213" y="2889250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3966961" y="2889250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715869" y="2889250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9463157" y="2889250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875769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820" userDrawn="1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862174" y="1650668"/>
            <a:ext cx="2467657" cy="2467657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3042666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55.xml"/><Relationship Id="rId42" Type="http://schemas.openxmlformats.org/officeDocument/2006/relationships/slideLayout" Target="../slideLayouts/slideLayout76.xml"/><Relationship Id="rId47" Type="http://schemas.openxmlformats.org/officeDocument/2006/relationships/slideLayout" Target="../slideLayouts/slideLayout81.xml"/><Relationship Id="rId63" Type="http://schemas.openxmlformats.org/officeDocument/2006/relationships/slideLayout" Target="../slideLayouts/slideLayout97.xml"/><Relationship Id="rId68" Type="http://schemas.openxmlformats.org/officeDocument/2006/relationships/slideLayout" Target="../slideLayouts/slideLayout102.xml"/><Relationship Id="rId84" Type="http://schemas.openxmlformats.org/officeDocument/2006/relationships/slideLayout" Target="../slideLayouts/slideLayout118.xml"/><Relationship Id="rId89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53" Type="http://schemas.openxmlformats.org/officeDocument/2006/relationships/slideLayout" Target="../slideLayouts/slideLayout87.xml"/><Relationship Id="rId58" Type="http://schemas.openxmlformats.org/officeDocument/2006/relationships/slideLayout" Target="../slideLayouts/slideLayout92.xml"/><Relationship Id="rId74" Type="http://schemas.openxmlformats.org/officeDocument/2006/relationships/slideLayout" Target="../slideLayouts/slideLayout108.xml"/><Relationship Id="rId79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39.xml"/><Relationship Id="rId90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43" Type="http://schemas.openxmlformats.org/officeDocument/2006/relationships/slideLayout" Target="../slideLayouts/slideLayout77.xml"/><Relationship Id="rId48" Type="http://schemas.openxmlformats.org/officeDocument/2006/relationships/slideLayout" Target="../slideLayouts/slideLayout82.xml"/><Relationship Id="rId56" Type="http://schemas.openxmlformats.org/officeDocument/2006/relationships/slideLayout" Target="../slideLayouts/slideLayout90.xml"/><Relationship Id="rId64" Type="http://schemas.openxmlformats.org/officeDocument/2006/relationships/slideLayout" Target="../slideLayouts/slideLayout98.xml"/><Relationship Id="rId69" Type="http://schemas.openxmlformats.org/officeDocument/2006/relationships/slideLayout" Target="../slideLayouts/slideLayout103.xml"/><Relationship Id="rId7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42.xml"/><Relationship Id="rId51" Type="http://schemas.openxmlformats.org/officeDocument/2006/relationships/slideLayout" Target="../slideLayouts/slideLayout85.xml"/><Relationship Id="rId72" Type="http://schemas.openxmlformats.org/officeDocument/2006/relationships/slideLayout" Target="../slideLayouts/slideLayout106.xml"/><Relationship Id="rId80" Type="http://schemas.openxmlformats.org/officeDocument/2006/relationships/slideLayout" Target="../slideLayouts/slideLayout114.xml"/><Relationship Id="rId85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Relationship Id="rId46" Type="http://schemas.openxmlformats.org/officeDocument/2006/relationships/slideLayout" Target="../slideLayouts/slideLayout80.xml"/><Relationship Id="rId59" Type="http://schemas.openxmlformats.org/officeDocument/2006/relationships/slideLayout" Target="../slideLayouts/slideLayout93.xml"/><Relationship Id="rId67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88.xml"/><Relationship Id="rId62" Type="http://schemas.openxmlformats.org/officeDocument/2006/relationships/slideLayout" Target="../slideLayouts/slideLayout96.xml"/><Relationship Id="rId70" Type="http://schemas.openxmlformats.org/officeDocument/2006/relationships/slideLayout" Target="../slideLayouts/slideLayout104.xml"/><Relationship Id="rId75" Type="http://schemas.openxmlformats.org/officeDocument/2006/relationships/slideLayout" Target="../slideLayouts/slideLayout109.xml"/><Relationship Id="rId83" Type="http://schemas.openxmlformats.org/officeDocument/2006/relationships/slideLayout" Target="../slideLayouts/slideLayout117.xml"/><Relationship Id="rId88" Type="http://schemas.openxmlformats.org/officeDocument/2006/relationships/slideLayout" Target="../slideLayouts/slideLayout122.xml"/><Relationship Id="rId91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83.xml"/><Relationship Id="rId57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78.xml"/><Relationship Id="rId52" Type="http://schemas.openxmlformats.org/officeDocument/2006/relationships/slideLayout" Target="../slideLayouts/slideLayout86.xml"/><Relationship Id="rId60" Type="http://schemas.openxmlformats.org/officeDocument/2006/relationships/slideLayout" Target="../slideLayouts/slideLayout94.xml"/><Relationship Id="rId65" Type="http://schemas.openxmlformats.org/officeDocument/2006/relationships/slideLayout" Target="../slideLayouts/slideLayout99.xml"/><Relationship Id="rId73" Type="http://schemas.openxmlformats.org/officeDocument/2006/relationships/slideLayout" Target="../slideLayouts/slideLayout107.xml"/><Relationship Id="rId78" Type="http://schemas.openxmlformats.org/officeDocument/2006/relationships/slideLayout" Target="../slideLayouts/slideLayout112.xml"/><Relationship Id="rId81" Type="http://schemas.openxmlformats.org/officeDocument/2006/relationships/slideLayout" Target="../slideLayouts/slideLayout115.xml"/><Relationship Id="rId86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73.xml"/><Relationship Id="rId34" Type="http://schemas.openxmlformats.org/officeDocument/2006/relationships/slideLayout" Target="../slideLayouts/slideLayout68.xml"/><Relationship Id="rId50" Type="http://schemas.openxmlformats.org/officeDocument/2006/relationships/slideLayout" Target="../slideLayouts/slideLayout84.xml"/><Relationship Id="rId55" Type="http://schemas.openxmlformats.org/officeDocument/2006/relationships/slideLayout" Target="../slideLayouts/slideLayout89.xml"/><Relationship Id="rId7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41.xml"/><Relationship Id="rId71" Type="http://schemas.openxmlformats.org/officeDocument/2006/relationships/slideLayout" Target="../slideLayouts/slideLayout105.xml"/><Relationship Id="rId9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58.xml"/><Relationship Id="rId40" Type="http://schemas.openxmlformats.org/officeDocument/2006/relationships/slideLayout" Target="../slideLayouts/slideLayout74.xml"/><Relationship Id="rId45" Type="http://schemas.openxmlformats.org/officeDocument/2006/relationships/slideLayout" Target="../slideLayouts/slideLayout79.xml"/><Relationship Id="rId66" Type="http://schemas.openxmlformats.org/officeDocument/2006/relationships/slideLayout" Target="../slideLayouts/slideLayout100.xml"/><Relationship Id="rId87" Type="http://schemas.openxmlformats.org/officeDocument/2006/relationships/slideLayout" Target="../slideLayouts/slideLayout121.xml"/><Relationship Id="rId61" Type="http://schemas.openxmlformats.org/officeDocument/2006/relationships/slideLayout" Target="../slideLayouts/slideLayout95.xml"/><Relationship Id="rId82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9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30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D8EA3A5-A509-764C-BE8D-59E4CE9E9A26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2019/4/11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C769C88-264D-B34F-AB0B-90B3C728964E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35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2019-04-11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77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661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4" r:id="rId65"/>
    <p:sldLayoutId id="2147483715" r:id="rId66"/>
    <p:sldLayoutId id="2147483716" r:id="rId67"/>
    <p:sldLayoutId id="2147483717" r:id="rId68"/>
    <p:sldLayoutId id="2147483718" r:id="rId69"/>
    <p:sldLayoutId id="2147483719" r:id="rId70"/>
    <p:sldLayoutId id="2147483720" r:id="rId71"/>
    <p:sldLayoutId id="2147483721" r:id="rId72"/>
    <p:sldLayoutId id="2147483722" r:id="rId73"/>
    <p:sldLayoutId id="2147483723" r:id="rId74"/>
    <p:sldLayoutId id="2147483724" r:id="rId75"/>
    <p:sldLayoutId id="2147483725" r:id="rId76"/>
    <p:sldLayoutId id="2147483726" r:id="rId77"/>
    <p:sldLayoutId id="2147483727" r:id="rId78"/>
    <p:sldLayoutId id="2147483728" r:id="rId79"/>
    <p:sldLayoutId id="2147483729" r:id="rId80"/>
    <p:sldLayoutId id="2147483730" r:id="rId81"/>
    <p:sldLayoutId id="2147483731" r:id="rId82"/>
    <p:sldLayoutId id="2147483732" r:id="rId83"/>
    <p:sldLayoutId id="2147483733" r:id="rId84"/>
    <p:sldLayoutId id="2147483734" r:id="rId85"/>
    <p:sldLayoutId id="2147483735" r:id="rId86"/>
    <p:sldLayoutId id="2147483736" r:id="rId87"/>
    <p:sldLayoutId id="2147483737" r:id="rId88"/>
    <p:sldLayoutId id="2147483738" r:id="rId89"/>
    <p:sldLayoutId id="2147483739" r:id="rId90"/>
    <p:sldLayoutId id="2147483740" r:id="rId9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2019/4/11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35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8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sv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0.sv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8.png"/><Relationship Id="rId7" Type="http://schemas.openxmlformats.org/officeDocument/2006/relationships/customXml" Target="../ink/ink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3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130" y="1057042"/>
            <a:ext cx="10699407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2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4"/>
          <a:stretch/>
        </p:blipFill>
        <p:spPr>
          <a:xfrm>
            <a:off x="2087418" y="1340527"/>
            <a:ext cx="9881463" cy="537099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087417" y="201754"/>
            <a:ext cx="98814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超過</a:t>
            </a:r>
            <a:r>
              <a:rPr lang="en-US" altLang="zh-TW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</a:t>
            </a:r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萬工作者外流</a:t>
            </a:r>
            <a:r>
              <a:rPr lang="zh-TW" altLang="en-US" sz="2800" b="1" dirty="0">
                <a:solidFill>
                  <a:srgbClr val="C00000">
                    <a:alpha val="41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｜</a:t>
            </a:r>
            <a:r>
              <a:rPr lang="en-US" altLang="zh-TW" sz="2800" b="1" dirty="0">
                <a:solidFill>
                  <a:srgbClr val="C00000">
                    <a:alpha val="41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2005</a:t>
            </a:r>
            <a:r>
              <a:rPr lang="zh-TW" altLang="en-US" sz="2800" b="1" dirty="0">
                <a:solidFill>
                  <a:srgbClr val="C00000">
                    <a:alpha val="41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b="1" dirty="0">
                <a:solidFill>
                  <a:srgbClr val="C00000">
                    <a:alpha val="41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43</a:t>
            </a:r>
            <a:r>
              <a:rPr lang="zh-TW" altLang="en-US" sz="2800" b="1" dirty="0">
                <a:solidFill>
                  <a:srgbClr val="C00000">
                    <a:alpha val="41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endParaRPr lang="en-US" altLang="zh-TW" sz="4000" b="1" dirty="0">
              <a:solidFill>
                <a:srgbClr val="C00000">
                  <a:alpha val="41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#62%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大學以上學歷  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#80%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專業人才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9516177-DE30-4B29-A436-563B17A561E7}"/>
              </a:ext>
            </a:extLst>
          </p:cNvPr>
          <p:cNvSpPr txBox="1"/>
          <p:nvPr/>
        </p:nvSpPr>
        <p:spPr>
          <a:xfrm>
            <a:off x="492611" y="277659"/>
            <a:ext cx="1200329" cy="6431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人才外流嚴重</a:t>
            </a:r>
          </a:p>
        </p:txBody>
      </p:sp>
    </p:spTree>
    <p:extLst>
      <p:ext uri="{BB962C8B-B14F-4D97-AF65-F5344CB8AC3E}">
        <p14:creationId xmlns:p14="http://schemas.microsoft.com/office/powerpoint/2010/main" val="68312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6654" y="0"/>
            <a:ext cx="10095345" cy="303152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6C30C90-BD6F-433E-8D0B-AFF1F2F7C1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3665" y="0"/>
            <a:ext cx="4618335" cy="271848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CC4014B-73CA-4FDD-AACD-63A00B44663E}"/>
              </a:ext>
            </a:extLst>
          </p:cNvPr>
          <p:cNvSpPr/>
          <p:nvPr/>
        </p:nvSpPr>
        <p:spPr>
          <a:xfrm>
            <a:off x="7573665" y="0"/>
            <a:ext cx="903070" cy="2718486"/>
          </a:xfrm>
          <a:prstGeom prst="rect">
            <a:avLst/>
          </a:prstGeom>
          <a:gradFill>
            <a:gsLst>
              <a:gs pos="0">
                <a:srgbClr val="FFFFFF"/>
              </a:gs>
              <a:gs pos="62000">
                <a:schemeClr val="bg1">
                  <a:alpha val="83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60BB030-D160-4D78-B8C5-341285992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484" y="3031524"/>
            <a:ext cx="5017443" cy="378594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5FBCE4B-10EB-441F-8B34-2C764967D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3514" y="3031524"/>
            <a:ext cx="4919898" cy="3785944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1B9C24D2-AFA8-4313-B18E-4D090EC436F1}"/>
              </a:ext>
            </a:extLst>
          </p:cNvPr>
          <p:cNvSpPr txBox="1"/>
          <p:nvPr/>
        </p:nvSpPr>
        <p:spPr>
          <a:xfrm>
            <a:off x="492611" y="277659"/>
            <a:ext cx="1200329" cy="6431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勞力逐漸被取代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17548E8-6720-402F-97E6-B23E54CBC7DA}"/>
              </a:ext>
            </a:extLst>
          </p:cNvPr>
          <p:cNvSpPr txBox="1"/>
          <p:nvPr/>
        </p:nvSpPr>
        <p:spPr>
          <a:xfrm>
            <a:off x="3321916" y="5558366"/>
            <a:ext cx="3749565" cy="307777"/>
          </a:xfrm>
          <a:prstGeom prst="rect">
            <a:avLst/>
          </a:prstGeom>
          <a:gradFill>
            <a:gsLst>
              <a:gs pos="83000">
                <a:schemeClr val="bg1">
                  <a:alpha val="79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資料來源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-TECH NEWS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8EA4302-3C4E-41CC-9FCE-DC89633E8C54}"/>
              </a:ext>
            </a:extLst>
          </p:cNvPr>
          <p:cNvSpPr txBox="1"/>
          <p:nvPr/>
        </p:nvSpPr>
        <p:spPr>
          <a:xfrm>
            <a:off x="8315913" y="5558365"/>
            <a:ext cx="3749565" cy="307777"/>
          </a:xfrm>
          <a:prstGeom prst="rect">
            <a:avLst/>
          </a:prstGeom>
          <a:gradFill>
            <a:gsLst>
              <a:gs pos="83000">
                <a:schemeClr val="bg1">
                  <a:alpha val="79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資料來源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自由時報國際新聞</a:t>
            </a:r>
          </a:p>
        </p:txBody>
      </p:sp>
    </p:spTree>
    <p:extLst>
      <p:ext uri="{BB962C8B-B14F-4D97-AF65-F5344CB8AC3E}">
        <p14:creationId xmlns:p14="http://schemas.microsoft.com/office/powerpoint/2010/main" val="66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「上班族」的圖片搜尋結果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4514" y="685000"/>
            <a:ext cx="2402972" cy="376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41538" y="4565561"/>
            <a:ext cx="11088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所以對</a:t>
            </a:r>
            <a:r>
              <a:rPr lang="zh-TW" altLang="en-US" sz="48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上班族</a:t>
            </a:r>
            <a:r>
              <a:rPr lang="zh-TW" altLang="en-US" sz="4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而言發生了什麼事？</a:t>
            </a:r>
          </a:p>
        </p:txBody>
      </p:sp>
    </p:spTree>
    <p:extLst>
      <p:ext uri="{BB962C8B-B14F-4D97-AF65-F5344CB8AC3E}">
        <p14:creationId xmlns:p14="http://schemas.microsoft.com/office/powerpoint/2010/main" val="42416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CC1B0DF-A80A-4F9F-B827-E675794608EA}"/>
              </a:ext>
            </a:extLst>
          </p:cNvPr>
          <p:cNvSpPr/>
          <p:nvPr/>
        </p:nvSpPr>
        <p:spPr>
          <a:xfrm>
            <a:off x="1926454" y="-21862"/>
            <a:ext cx="10265546" cy="6858000"/>
          </a:xfrm>
          <a:prstGeom prst="rect">
            <a:avLst/>
          </a:prstGeom>
          <a:solidFill>
            <a:srgbClr val="ECF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4" name="Picture 2" descr="https://pgw.udn.com.tw/gw/photo.php?u=https://uc.udn.com.tw/photo/2019/02/20/1/5946488.jpg&amp;x=0&amp;y=0&amp;sw=0&amp;sh=0&amp;exp=3600">
            <a:extLst>
              <a:ext uri="{FF2B5EF4-FFF2-40B4-BE49-F238E27FC236}">
                <a16:creationId xmlns:a16="http://schemas.microsoft.com/office/drawing/2014/main" id="{08B517E0-59BC-4AAC-8A83-F1260907F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3730" y="537283"/>
            <a:ext cx="9069859" cy="560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7688B01-68D8-4A9F-86FB-8019E2D3FFB3}"/>
              </a:ext>
            </a:extLst>
          </p:cNvPr>
          <p:cNvSpPr txBox="1"/>
          <p:nvPr/>
        </p:nvSpPr>
        <p:spPr>
          <a:xfrm>
            <a:off x="492611" y="277659"/>
            <a:ext cx="1200329" cy="6431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薪資倒退十七年</a:t>
            </a:r>
          </a:p>
        </p:txBody>
      </p:sp>
    </p:spTree>
    <p:extLst>
      <p:ext uri="{BB962C8B-B14F-4D97-AF65-F5344CB8AC3E}">
        <p14:creationId xmlns:p14="http://schemas.microsoft.com/office/powerpoint/2010/main" val="12254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3605A0C-2544-4D85-BD24-2A18B29659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7344" y="0"/>
            <a:ext cx="10224655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5873276-F331-4C19-8DFA-2F01B26F6A98}"/>
              </a:ext>
            </a:extLst>
          </p:cNvPr>
          <p:cNvSpPr txBox="1"/>
          <p:nvPr/>
        </p:nvSpPr>
        <p:spPr>
          <a:xfrm>
            <a:off x="492611" y="277659"/>
            <a:ext cx="1200329" cy="6431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全球工時第六名</a:t>
            </a:r>
          </a:p>
        </p:txBody>
      </p:sp>
    </p:spTree>
    <p:extLst>
      <p:ext uri="{BB962C8B-B14F-4D97-AF65-F5344CB8AC3E}">
        <p14:creationId xmlns:p14="http://schemas.microsoft.com/office/powerpoint/2010/main" val="213487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ãèå ±ç´ãçåçæå°çµæ">
            <a:extLst>
              <a:ext uri="{FF2B5EF4-FFF2-40B4-BE49-F238E27FC236}">
                <a16:creationId xmlns:a16="http://schemas.microsoft.com/office/drawing/2014/main" id="{6B90D113-D04A-4A87-B946-26E9AA8C2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9600" y="0"/>
            <a:ext cx="1031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A787EFF-DF01-48B8-9C79-A3BB6611D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4599" y="2148134"/>
            <a:ext cx="4578493" cy="395055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4946699-747D-408F-BD97-DD38B2D82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622" y="2148134"/>
            <a:ext cx="5005250" cy="394445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DFACB97-98B9-4E5A-B31F-0CF744F7AF00}"/>
              </a:ext>
            </a:extLst>
          </p:cNvPr>
          <p:cNvSpPr txBox="1"/>
          <p:nvPr/>
        </p:nvSpPr>
        <p:spPr>
          <a:xfrm>
            <a:off x="492611" y="277659"/>
            <a:ext cx="1200329" cy="6431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薪資凍漲的真相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0E54C43-F778-4976-A584-DB79BC0D071A}"/>
              </a:ext>
            </a:extLst>
          </p:cNvPr>
          <p:cNvSpPr txBox="1"/>
          <p:nvPr/>
        </p:nvSpPr>
        <p:spPr>
          <a:xfrm>
            <a:off x="2204599" y="786611"/>
            <a:ext cx="9770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TW" sz="54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1993</a:t>
            </a:r>
            <a:r>
              <a:rPr lang="zh-TW" altLang="en-US" sz="54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54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54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54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54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 報紙求職專欄</a:t>
            </a:r>
            <a:endParaRPr lang="en-US" altLang="zh-TW" sz="5400" b="1" dirty="0">
              <a:solidFill>
                <a:schemeClr val="accent2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36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564" y="1528548"/>
            <a:ext cx="4995832" cy="499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348797" y="3806761"/>
            <a:ext cx="4595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2.5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元→您是五年級生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5992335" y="3182136"/>
            <a:ext cx="4951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3~4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元→您是六年級生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6348797" y="2538222"/>
            <a:ext cx="4595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5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元→您是七年級生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5829604" y="1894308"/>
            <a:ext cx="5114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8~10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元→您是八年級生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4734560" y="4513835"/>
            <a:ext cx="7426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你猜</a:t>
            </a:r>
            <a:r>
              <a:rPr lang="en-US" altLang="zh-TW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三四年級生</a:t>
            </a:r>
            <a:r>
              <a:rPr lang="en-US" altLang="zh-TW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小時候呢？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5" t="23091" r="20017" b="24894"/>
          <a:stretch/>
        </p:blipFill>
        <p:spPr>
          <a:xfrm>
            <a:off x="5079041" y="5486400"/>
            <a:ext cx="6643253" cy="83388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844800" y="1864081"/>
            <a:ext cx="9347200" cy="4483223"/>
          </a:xfrm>
          <a:prstGeom prst="rect">
            <a:avLst/>
          </a:prstGeom>
          <a:gradFill>
            <a:gsLst>
              <a:gs pos="63000">
                <a:schemeClr val="accent6">
                  <a:lumMod val="75000"/>
                  <a:alpha val="83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/>
            <a:r>
              <a:rPr lang="zh-TW" altLang="en-US" sz="6600" b="1" dirty="0">
                <a:solidFill>
                  <a:schemeClr val="bg1"/>
                </a:solidFill>
                <a:effectLst>
                  <a:glow rad="101600">
                    <a:schemeClr val="accent6">
                      <a:lumMod val="5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雖然薪水沒有漲</a:t>
            </a:r>
            <a:endParaRPr lang="en-US" altLang="zh-TW" sz="6600" b="1" dirty="0">
              <a:solidFill>
                <a:schemeClr val="bg1"/>
              </a:solidFill>
              <a:effectLst>
                <a:glow rad="101600">
                  <a:schemeClr val="accent6">
                    <a:lumMod val="50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4" algn="ctr"/>
            <a:r>
              <a:rPr lang="zh-TW" altLang="en-US" sz="6600" b="1" dirty="0">
                <a:solidFill>
                  <a:schemeClr val="bg1"/>
                </a:solidFill>
                <a:effectLst>
                  <a:glow rad="101600">
                    <a:schemeClr val="accent6">
                      <a:lumMod val="5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但是物價沒停過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0CDE03B-CAAF-4693-8A3D-9A0D3E019D75}"/>
              </a:ext>
            </a:extLst>
          </p:cNvPr>
          <p:cNvSpPr txBox="1"/>
          <p:nvPr/>
        </p:nvSpPr>
        <p:spPr>
          <a:xfrm>
            <a:off x="492611" y="277659"/>
            <a:ext cx="11376116" cy="11079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請問你</a:t>
            </a:r>
            <a:r>
              <a:rPr lang="zh-TW" altLang="en-US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小時候</a:t>
            </a: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這包多少錢？</a:t>
            </a:r>
          </a:p>
        </p:txBody>
      </p:sp>
    </p:spTree>
    <p:extLst>
      <p:ext uri="{BB962C8B-B14F-4D97-AF65-F5344CB8AC3E}">
        <p14:creationId xmlns:p14="http://schemas.microsoft.com/office/powerpoint/2010/main" val="14584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3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ãèå ±ç´ãçåçæå°çµæ">
            <a:extLst>
              <a:ext uri="{FF2B5EF4-FFF2-40B4-BE49-F238E27FC236}">
                <a16:creationId xmlns:a16="http://schemas.microsoft.com/office/drawing/2014/main" id="{9020E4F0-A571-4B57-8208-C55245016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9600" y="0"/>
            <a:ext cx="1031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C6148009-0699-4384-B3CE-1C5D6527E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445" y="461954"/>
            <a:ext cx="4493141" cy="328602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F22AB49-EF73-466D-A70C-947302F93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431" y="461954"/>
            <a:ext cx="5492972" cy="3426249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C18E570D-32E0-4BB3-B56F-FDF63F09D64B}"/>
              </a:ext>
            </a:extLst>
          </p:cNvPr>
          <p:cNvSpPr/>
          <p:nvPr/>
        </p:nvSpPr>
        <p:spPr>
          <a:xfrm>
            <a:off x="10694393" y="3196492"/>
            <a:ext cx="656493" cy="65769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3153820-AB01-4CCD-AF00-E6CD3653A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565" y="4115944"/>
            <a:ext cx="10766469" cy="2280102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E2EC80C-A5C6-41B7-937E-CEABA1089029}"/>
              </a:ext>
            </a:extLst>
          </p:cNvPr>
          <p:cNvSpPr txBox="1"/>
          <p:nvPr/>
        </p:nvSpPr>
        <p:spPr>
          <a:xfrm>
            <a:off x="492611" y="277659"/>
            <a:ext cx="1200329" cy="6431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購買力的真相</a:t>
            </a:r>
          </a:p>
        </p:txBody>
      </p:sp>
    </p:spTree>
    <p:extLst>
      <p:ext uri="{BB962C8B-B14F-4D97-AF65-F5344CB8AC3E}">
        <p14:creationId xmlns:p14="http://schemas.microsoft.com/office/powerpoint/2010/main" val="261573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圖片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6681" y="548131"/>
            <a:ext cx="9784080" cy="576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559100" y="6345191"/>
            <a:ext cx="4052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From </a:t>
            </a:r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合作金庫歷年利率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DDA13CD-27CD-4796-9F37-ACAEA465472D}"/>
              </a:ext>
            </a:extLst>
          </p:cNvPr>
          <p:cNvSpPr txBox="1"/>
          <p:nvPr/>
        </p:nvSpPr>
        <p:spPr>
          <a:xfrm>
            <a:off x="492611" y="277659"/>
            <a:ext cx="1200329" cy="6431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有限的投資報酬</a:t>
            </a:r>
          </a:p>
        </p:txBody>
      </p:sp>
    </p:spTree>
    <p:extLst>
      <p:ext uri="{BB962C8B-B14F-4D97-AF65-F5344CB8AC3E}">
        <p14:creationId xmlns:p14="http://schemas.microsoft.com/office/powerpoint/2010/main" val="44105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172D89B-0B19-4A35-A4FB-51928AFCB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81AEB67-31C8-4BEA-B557-6B26C39638F0}"/>
              </a:ext>
            </a:extLst>
          </p:cNvPr>
          <p:cNvSpPr/>
          <p:nvPr/>
        </p:nvSpPr>
        <p:spPr>
          <a:xfrm>
            <a:off x="0" y="0"/>
            <a:ext cx="12192000" cy="4056434"/>
          </a:xfrm>
          <a:prstGeom prst="rect">
            <a:avLst/>
          </a:prstGeom>
          <a:solidFill>
            <a:schemeClr val="dk1">
              <a:alpha val="68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3F27D2B-7675-43BE-9CBA-93C53D668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510" y="336464"/>
            <a:ext cx="2548349" cy="270076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5E1FBF5-1C27-40E0-874D-06E0C8116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650" y="339512"/>
            <a:ext cx="2804403" cy="270076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CF26457-FA69-493D-B4A1-884DE024B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844" y="342560"/>
            <a:ext cx="2914141" cy="269466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3B1EB05-C67E-4022-A72C-950975EBF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776" y="339512"/>
            <a:ext cx="2859272" cy="270076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E1F453E-1891-4A94-B1FD-B2D4D0032698}"/>
              </a:ext>
            </a:extLst>
          </p:cNvPr>
          <p:cNvSpPr txBox="1"/>
          <p:nvPr/>
        </p:nvSpPr>
        <p:spPr>
          <a:xfrm>
            <a:off x="609600" y="3160585"/>
            <a:ext cx="11217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48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為經濟上的壓抑找抒發的出口！</a:t>
            </a:r>
          </a:p>
        </p:txBody>
      </p:sp>
    </p:spTree>
    <p:extLst>
      <p:ext uri="{BB962C8B-B14F-4D97-AF65-F5344CB8AC3E}">
        <p14:creationId xmlns:p14="http://schemas.microsoft.com/office/powerpoint/2010/main" val="213012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åµæ¥­å®¶ãçåçæå°çµæ">
            <a:extLst>
              <a:ext uri="{FF2B5EF4-FFF2-40B4-BE49-F238E27FC236}">
                <a16:creationId xmlns:a16="http://schemas.microsoft.com/office/drawing/2014/main" id="{B00857F0-4904-4CE4-A266-912531867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FC74433-5D58-4C89-B9BB-397097A6A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665" y="2343818"/>
            <a:ext cx="9010669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4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44509E-BBF0-4E76-8819-1128A1BB58DC}"/>
              </a:ext>
            </a:extLst>
          </p:cNvPr>
          <p:cNvSpPr txBox="1"/>
          <p:nvPr/>
        </p:nvSpPr>
        <p:spPr>
          <a:xfrm>
            <a:off x="1302455" y="2303063"/>
            <a:ext cx="97592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正視眼前的經濟挑戰</a:t>
            </a:r>
            <a:endParaRPr lang="en-US" altLang="zh-TW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dist"/>
            <a:r>
              <a:rPr lang="zh-TW" altLang="en-US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規劃自己的財務藍圖</a:t>
            </a:r>
            <a:endParaRPr lang="en-US" altLang="zh-TW" sz="6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3693B7F-800E-4001-B81A-A98976F48DF1}"/>
              </a:ext>
            </a:extLst>
          </p:cNvPr>
          <p:cNvSpPr/>
          <p:nvPr/>
        </p:nvSpPr>
        <p:spPr>
          <a:xfrm>
            <a:off x="4965753" y="472219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是這個世代的必要課題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901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MONEYãçåçæå°çµæ">
            <a:extLst>
              <a:ext uri="{FF2B5EF4-FFF2-40B4-BE49-F238E27FC236}">
                <a16:creationId xmlns:a16="http://schemas.microsoft.com/office/drawing/2014/main" id="{94E43F4A-69E5-4C9C-B60C-FA6EC0B71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0EC22A41-5B28-4002-9E50-F753EFBBC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349" y="2310287"/>
            <a:ext cx="9303302" cy="2237426"/>
          </a:xfrm>
          <a:prstGeom prst="rect">
            <a:avLst/>
          </a:prstGeom>
        </p:spPr>
      </p:pic>
      <p:sp>
        <p:nvSpPr>
          <p:cNvPr id="8" name="箭號: 向下 7">
            <a:extLst>
              <a:ext uri="{FF2B5EF4-FFF2-40B4-BE49-F238E27FC236}">
                <a16:creationId xmlns:a16="http://schemas.microsoft.com/office/drawing/2014/main" id="{84235C2F-D4AE-427E-AE54-D82744F35B81}"/>
              </a:ext>
            </a:extLst>
          </p:cNvPr>
          <p:cNvSpPr/>
          <p:nvPr/>
        </p:nvSpPr>
        <p:spPr>
          <a:xfrm rot="10800000">
            <a:off x="2440535" y="1715291"/>
            <a:ext cx="648072" cy="72008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20B8B23A-7411-4714-BFE1-48AABAA3B7B1}"/>
              </a:ext>
            </a:extLst>
          </p:cNvPr>
          <p:cNvSpPr/>
          <p:nvPr/>
        </p:nvSpPr>
        <p:spPr>
          <a:xfrm>
            <a:off x="1972094" y="2452415"/>
            <a:ext cx="1582349" cy="215995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下 11">
            <a:extLst>
              <a:ext uri="{FF2B5EF4-FFF2-40B4-BE49-F238E27FC236}">
                <a16:creationId xmlns:a16="http://schemas.microsoft.com/office/drawing/2014/main" id="{BB315BF3-5ED1-4C8D-9C51-F116CC763E01}"/>
              </a:ext>
            </a:extLst>
          </p:cNvPr>
          <p:cNvSpPr/>
          <p:nvPr/>
        </p:nvSpPr>
        <p:spPr>
          <a:xfrm>
            <a:off x="4772499" y="4612365"/>
            <a:ext cx="648072" cy="72008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DCD45426-191D-4965-9FBF-E512CCBA73AE}"/>
              </a:ext>
            </a:extLst>
          </p:cNvPr>
          <p:cNvSpPr/>
          <p:nvPr/>
        </p:nvSpPr>
        <p:spPr>
          <a:xfrm>
            <a:off x="4305742" y="2452415"/>
            <a:ext cx="1582349" cy="2159950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341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ãææ§éå¹´ãæ°èãçåçæå°çµæ">
            <a:extLst>
              <a:ext uri="{FF2B5EF4-FFF2-40B4-BE49-F238E27FC236}">
                <a16:creationId xmlns:a16="http://schemas.microsoft.com/office/drawing/2014/main" id="{8171868D-05F5-4049-9367-326B3DD6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ãææ§éå¹´ãæ°èãçåçæå°çµæ">
            <a:extLst>
              <a:ext uri="{FF2B5EF4-FFF2-40B4-BE49-F238E27FC236}">
                <a16:creationId xmlns:a16="http://schemas.microsoft.com/office/drawing/2014/main" id="{E41C24A8-4871-4BF5-A6E8-476EADBC9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1174" y="4134678"/>
            <a:ext cx="1630017" cy="5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ãææ§éå¹´ãæ°èãçåçæå°çµæ">
            <a:extLst>
              <a:ext uri="{FF2B5EF4-FFF2-40B4-BE49-F238E27FC236}">
                <a16:creationId xmlns:a16="http://schemas.microsoft.com/office/drawing/2014/main" id="{C9BF8FCB-05DA-4D7E-B5CC-1B688D370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45835" y="1311965"/>
            <a:ext cx="2315817" cy="90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84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03D23B46-C2F3-44EE-A880-B304AE2855C2}"/>
              </a:ext>
            </a:extLst>
          </p:cNvPr>
          <p:cNvCxnSpPr>
            <a:cxnSpLocks/>
          </p:cNvCxnSpPr>
          <p:nvPr/>
        </p:nvCxnSpPr>
        <p:spPr>
          <a:xfrm flipV="1">
            <a:off x="7228778" y="957125"/>
            <a:ext cx="0" cy="376869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>
            <a:extLst>
              <a:ext uri="{FF2B5EF4-FFF2-40B4-BE49-F238E27FC236}">
                <a16:creationId xmlns:a16="http://schemas.microsoft.com/office/drawing/2014/main" id="{3D7843C9-8368-4CC1-8826-A90D486EB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9" t="3905" r="7900" b="3839"/>
          <a:stretch/>
        </p:blipFill>
        <p:spPr>
          <a:xfrm>
            <a:off x="0" y="0"/>
            <a:ext cx="2175290" cy="688391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D894838-CC51-4FB7-AE1B-65F3EDD74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315" y="4891660"/>
            <a:ext cx="4440354" cy="161832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138B646-83DD-43F1-91AF-F82D38F56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438" y="4900804"/>
            <a:ext cx="4457219" cy="160917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DBAD034-3514-4906-A781-08FA89F29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8477" y="934895"/>
            <a:ext cx="3603048" cy="156071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9C8C593-2D9D-4241-9606-1B47A43A2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895" y="2840119"/>
            <a:ext cx="4048095" cy="170702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955BD91-F249-4F63-8AEF-10641944E1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1594" y="959281"/>
            <a:ext cx="4115157" cy="153632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62A9DE1-CE9A-457B-B513-8D6DEC2606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2074" y="2766961"/>
            <a:ext cx="4188315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5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WORKINGãçåçæå°çµæ">
            <a:extLst>
              <a:ext uri="{FF2B5EF4-FFF2-40B4-BE49-F238E27FC236}">
                <a16:creationId xmlns:a16="http://schemas.microsoft.com/office/drawing/2014/main" id="{D65A58B3-86CD-4519-9581-8B81AF073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5CFC55F-C1A5-4A9E-A1D6-754341EEEEA3}"/>
              </a:ext>
            </a:extLst>
          </p:cNvPr>
          <p:cNvSpPr txBox="1"/>
          <p:nvPr/>
        </p:nvSpPr>
        <p:spPr>
          <a:xfrm>
            <a:off x="1387552" y="602288"/>
            <a:ext cx="10041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為何要追求持續性收入？</a:t>
            </a: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D1F92D07-BABD-43C3-ADD6-8C0D0BEDA980}"/>
              </a:ext>
            </a:extLst>
          </p:cNvPr>
          <p:cNvCxnSpPr>
            <a:cxnSpLocks/>
          </p:cNvCxnSpPr>
          <p:nvPr/>
        </p:nvCxnSpPr>
        <p:spPr>
          <a:xfrm>
            <a:off x="6096001" y="2380812"/>
            <a:ext cx="0" cy="309704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F4F46A7F-2BD9-479F-B39F-635068EA5A73}"/>
              </a:ext>
            </a:extLst>
          </p:cNvPr>
          <p:cNvSpPr/>
          <p:nvPr/>
        </p:nvSpPr>
        <p:spPr>
          <a:xfrm>
            <a:off x="1137151" y="2380836"/>
            <a:ext cx="4396154" cy="486525"/>
          </a:xfrm>
          <a:prstGeom prst="roundRect">
            <a:avLst>
              <a:gd name="adj" fmla="val 8046"/>
            </a:avLst>
          </a:prstGeom>
          <a:solidFill>
            <a:schemeClr val="accent6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以時間換金錢</a:t>
            </a:r>
            <a:endParaRPr lang="en-US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D82CDF60-C8BA-4981-9AEA-10AE9A4D5A1B}"/>
              </a:ext>
            </a:extLst>
          </p:cNvPr>
          <p:cNvSpPr/>
          <p:nvPr/>
        </p:nvSpPr>
        <p:spPr>
          <a:xfrm>
            <a:off x="1137151" y="3051302"/>
            <a:ext cx="4396154" cy="486525"/>
          </a:xfrm>
          <a:prstGeom prst="roundRect">
            <a:avLst>
              <a:gd name="adj" fmla="val 8046"/>
            </a:avLst>
          </a:prstGeom>
          <a:solidFill>
            <a:schemeClr val="accent6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收入以線性方式增加</a:t>
            </a:r>
            <a:endParaRPr lang="en-US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EB38B8E4-F589-464A-9E01-5C7EE58F6110}"/>
              </a:ext>
            </a:extLst>
          </p:cNvPr>
          <p:cNvSpPr/>
          <p:nvPr/>
        </p:nvSpPr>
        <p:spPr>
          <a:xfrm>
            <a:off x="1137151" y="3721768"/>
            <a:ext cx="4396154" cy="486525"/>
          </a:xfrm>
          <a:prstGeom prst="roundRect">
            <a:avLst>
              <a:gd name="adj" fmla="val 8046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工作停止</a:t>
            </a:r>
            <a:r>
              <a:rPr lang="zh-CN" alt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收入停止</a:t>
            </a:r>
            <a:endParaRPr lang="en-US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76F0A2A1-8F67-4CDB-9D2F-7631A06DC5FB}"/>
              </a:ext>
            </a:extLst>
          </p:cNvPr>
          <p:cNvSpPr/>
          <p:nvPr/>
        </p:nvSpPr>
        <p:spPr>
          <a:xfrm>
            <a:off x="6646475" y="2380836"/>
            <a:ext cx="4396154" cy="486525"/>
          </a:xfrm>
          <a:prstGeom prst="roundRect">
            <a:avLst>
              <a:gd name="adj" fmla="val 8046"/>
            </a:avLst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有效支配自己的時間</a:t>
            </a:r>
            <a:endParaRPr lang="en-US" sz="36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F69BA581-8303-4902-B254-BEE8056424C7}"/>
              </a:ext>
            </a:extLst>
          </p:cNvPr>
          <p:cNvSpPr/>
          <p:nvPr/>
        </p:nvSpPr>
        <p:spPr>
          <a:xfrm>
            <a:off x="6646475" y="3051302"/>
            <a:ext cx="4396154" cy="486525"/>
          </a:xfrm>
          <a:prstGeom prst="roundRect">
            <a:avLst>
              <a:gd name="adj" fmla="val 804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收入以指數方式增加</a:t>
            </a:r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118FDDAE-676C-43B2-940D-F9B6F9F0476B}"/>
              </a:ext>
            </a:extLst>
          </p:cNvPr>
          <p:cNvSpPr/>
          <p:nvPr/>
        </p:nvSpPr>
        <p:spPr>
          <a:xfrm>
            <a:off x="6646475" y="3721768"/>
            <a:ext cx="4396154" cy="486525"/>
          </a:xfrm>
          <a:prstGeom prst="roundRect">
            <a:avLst>
              <a:gd name="adj" fmla="val 8046"/>
            </a:avLst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收入永續</a:t>
            </a:r>
            <a:endParaRPr lang="en-US" sz="36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D42844B6-F493-4E86-8DA3-70A6B01990CB}"/>
              </a:ext>
            </a:extLst>
          </p:cNvPr>
          <p:cNvSpPr/>
          <p:nvPr/>
        </p:nvSpPr>
        <p:spPr>
          <a:xfrm>
            <a:off x="1137151" y="4413800"/>
            <a:ext cx="4396154" cy="1247279"/>
          </a:xfrm>
          <a:prstGeom prst="roundRect">
            <a:avLst>
              <a:gd name="adj" fmla="val 8046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維持生存</a:t>
            </a:r>
            <a:endParaRPr lang="en-US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D20E5E95-AEDA-4D77-9530-A4FE22D550C1}"/>
              </a:ext>
            </a:extLst>
          </p:cNvPr>
          <p:cNvSpPr/>
          <p:nvPr/>
        </p:nvSpPr>
        <p:spPr>
          <a:xfrm>
            <a:off x="6646475" y="4413800"/>
            <a:ext cx="4396154" cy="1247279"/>
          </a:xfrm>
          <a:prstGeom prst="roundRect">
            <a:avLst>
              <a:gd name="adj" fmla="val 8046"/>
            </a:avLst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創造生活</a:t>
            </a:r>
            <a:endParaRPr lang="en-US" sz="6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337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6">
            <a:extLst>
              <a:ext uri="{FF2B5EF4-FFF2-40B4-BE49-F238E27FC236}">
                <a16:creationId xmlns:a16="http://schemas.microsoft.com/office/drawing/2014/main" id="{B6C29DB0-17E9-42FF-986E-0B7F493F4D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115AD956-A5B6-4760-B8B2-11E2DF6B02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7" name="圖形 16" descr="長條圖">
            <a:extLst>
              <a:ext uri="{FF2B5EF4-FFF2-40B4-BE49-F238E27FC236}">
                <a16:creationId xmlns:a16="http://schemas.microsoft.com/office/drawing/2014/main" id="{02926876-1E6A-482D-BECA-AA2D3410A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392208" y="2464236"/>
            <a:ext cx="914400" cy="914400"/>
          </a:xfrm>
          <a:prstGeom prst="rect">
            <a:avLst/>
          </a:prstGeom>
        </p:spPr>
      </p:pic>
      <p:pic>
        <p:nvPicPr>
          <p:cNvPr id="19" name="圖形 18" descr="家">
            <a:extLst>
              <a:ext uri="{FF2B5EF4-FFF2-40B4-BE49-F238E27FC236}">
                <a16:creationId xmlns:a16="http://schemas.microsoft.com/office/drawing/2014/main" id="{003DAA8B-A5EB-403C-8E58-E314CFA14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27347" y="2445892"/>
            <a:ext cx="914400" cy="914400"/>
          </a:xfrm>
          <a:prstGeom prst="rect">
            <a:avLst/>
          </a:prstGeom>
        </p:spPr>
      </p:pic>
      <p:pic>
        <p:nvPicPr>
          <p:cNvPr id="6150" name="Picture 6" descr="ç¸éåç">
            <a:extLst>
              <a:ext uri="{FF2B5EF4-FFF2-40B4-BE49-F238E27FC236}">
                <a16:creationId xmlns:a16="http://schemas.microsoft.com/office/drawing/2014/main" id="{7E4164FC-708A-4594-BF97-E4D0D8DF2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6967" y="2451410"/>
            <a:ext cx="92456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ç¸éåç">
            <a:extLst>
              <a:ext uri="{FF2B5EF4-FFF2-40B4-BE49-F238E27FC236}">
                <a16:creationId xmlns:a16="http://schemas.microsoft.com/office/drawing/2014/main" id="{2B4687A2-C2B0-435D-8F7A-27740CC61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7871" y="2464236"/>
            <a:ext cx="92456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形 22" descr="建築">
            <a:extLst>
              <a:ext uri="{FF2B5EF4-FFF2-40B4-BE49-F238E27FC236}">
                <a16:creationId xmlns:a16="http://schemas.microsoft.com/office/drawing/2014/main" id="{01AFCD47-B74E-4972-ABE5-BD91CC0B1C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894342" y="3927000"/>
            <a:ext cx="914400" cy="914400"/>
          </a:xfrm>
          <a:prstGeom prst="rect">
            <a:avLst/>
          </a:prstGeom>
        </p:spPr>
      </p:pic>
      <p:pic>
        <p:nvPicPr>
          <p:cNvPr id="28" name="Picture 6" descr="ç¸éåç">
            <a:extLst>
              <a:ext uri="{FF2B5EF4-FFF2-40B4-BE49-F238E27FC236}">
                <a16:creationId xmlns:a16="http://schemas.microsoft.com/office/drawing/2014/main" id="{D9901A13-37FE-4615-8A61-7B2C98F92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4181" y="3927000"/>
            <a:ext cx="92456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77DFC6C-3216-4FC5-A153-56598B0003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868" y="1885218"/>
            <a:ext cx="3267739" cy="326773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128CEF7-830C-4E9C-8289-D37F19D5ABD8}"/>
              </a:ext>
            </a:extLst>
          </p:cNvPr>
          <p:cNvSpPr txBox="1"/>
          <p:nvPr/>
        </p:nvSpPr>
        <p:spPr>
          <a:xfrm>
            <a:off x="5909481" y="2332896"/>
            <a:ext cx="57384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財力有限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時間有限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技術有限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不知如何起步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653E82E-6BD8-4D18-8267-51EC49BC4F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8247" y="330296"/>
            <a:ext cx="6493113" cy="20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3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AB225BA-7412-4605-8E8D-5AED2BF56A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04BB9CD-970D-4FE5-B4E3-D651735BF4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254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E0D6276-8D53-4DDA-A15A-90E0831F6D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1955749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0C150C7-96FB-4EB9-BDF9-212535A608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808342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 descr="ãç¾å®å¬å¸ãçåçæå°çµæ">
            <a:extLst>
              <a:ext uri="{FF2B5EF4-FFF2-40B4-BE49-F238E27FC236}">
                <a16:creationId xmlns:a16="http://schemas.microsoft.com/office/drawing/2014/main" id="{39F22CCB-7477-4D6C-9936-77FE6A0AC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B5B032EA-BA4C-44BF-921B-4B82AC7081B1}"/>
              </a:ext>
            </a:extLst>
          </p:cNvPr>
          <p:cNvCxnSpPr/>
          <p:nvPr/>
        </p:nvCxnSpPr>
        <p:spPr>
          <a:xfrm>
            <a:off x="1828799" y="2178996"/>
            <a:ext cx="9000000" cy="0"/>
          </a:xfrm>
          <a:prstGeom prst="line">
            <a:avLst/>
          </a:prstGeom>
          <a:ln w="76200">
            <a:solidFill>
              <a:schemeClr val="tx1">
                <a:alpha val="6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5F65248-5501-4285-8C05-5459EE2C6607}"/>
              </a:ext>
            </a:extLst>
          </p:cNvPr>
          <p:cNvCxnSpPr/>
          <p:nvPr/>
        </p:nvCxnSpPr>
        <p:spPr>
          <a:xfrm>
            <a:off x="1787856" y="4808342"/>
            <a:ext cx="9000000" cy="0"/>
          </a:xfrm>
          <a:prstGeom prst="line">
            <a:avLst/>
          </a:prstGeom>
          <a:ln w="76200">
            <a:solidFill>
              <a:schemeClr val="tx1">
                <a:alpha val="6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E1741D7B-58ED-4C66-9621-E8AA2AD8D663}"/>
              </a:ext>
            </a:extLst>
          </p:cNvPr>
          <p:cNvSpPr txBox="1"/>
          <p:nvPr/>
        </p:nvSpPr>
        <p:spPr>
          <a:xfrm>
            <a:off x="1792609" y="2545224"/>
            <a:ext cx="8778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美安公司提供一個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給普通人的創業機會</a:t>
            </a:r>
          </a:p>
        </p:txBody>
      </p:sp>
    </p:spTree>
    <p:extLst>
      <p:ext uri="{BB962C8B-B14F-4D97-AF65-F5344CB8AC3E}">
        <p14:creationId xmlns:p14="http://schemas.microsoft.com/office/powerpoint/2010/main" val="3297484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7118624-0CC9-4AE7-B28A-8B2CE9599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260" y="1761472"/>
            <a:ext cx="2383743" cy="284707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83D043C-092A-4F97-8017-BDB2ACD4F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862" y="1365743"/>
            <a:ext cx="3298222" cy="323116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70ADA19-607D-4C66-AAE7-249171004A9B}"/>
              </a:ext>
            </a:extLst>
          </p:cNvPr>
          <p:cNvSpPr/>
          <p:nvPr/>
        </p:nvSpPr>
        <p:spPr>
          <a:xfrm>
            <a:off x="0" y="0"/>
            <a:ext cx="12192000" cy="8913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 造  </a:t>
            </a:r>
            <a:r>
              <a:rPr lang="zh-TW" altLang="en-US" sz="4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 贏</a:t>
            </a:r>
            <a:r>
              <a:rPr lang="zh-TW" alt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 商 業 模 式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3DBEBDD-967F-47A7-90ED-5064A1C8E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98" y="1660169"/>
            <a:ext cx="1926503" cy="293852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2635D31-76ED-4E63-8F8B-FFC827B74F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999" y="1755921"/>
            <a:ext cx="2901948" cy="284098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BE3AA17-CFCD-403C-87B9-5CB5EB2A7A2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640" y="1570174"/>
            <a:ext cx="2840982" cy="304826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7780C7B-BFE5-4529-8ED3-988F086CC6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6623" y="1654072"/>
            <a:ext cx="2578832" cy="295072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B352BB3-5EA6-41DB-A217-4E3457BE090D}"/>
              </a:ext>
            </a:extLst>
          </p:cNvPr>
          <p:cNvSpPr txBox="1"/>
          <p:nvPr/>
        </p:nvSpPr>
        <p:spPr>
          <a:xfrm>
            <a:off x="608298" y="5367471"/>
            <a:ext cx="10732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000" b="1" dirty="0">
                <a:solidFill>
                  <a:srgbClr val="3760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提供普通人介入通路的機會！</a:t>
            </a:r>
          </a:p>
        </p:txBody>
      </p:sp>
    </p:spTree>
    <p:extLst>
      <p:ext uri="{BB962C8B-B14F-4D97-AF65-F5344CB8AC3E}">
        <p14:creationId xmlns:p14="http://schemas.microsoft.com/office/powerpoint/2010/main" val="354862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形圖 3"/>
          <p:cNvSpPr/>
          <p:nvPr/>
        </p:nvSpPr>
        <p:spPr>
          <a:xfrm rot="21398653">
            <a:off x="4012834" y="1356771"/>
            <a:ext cx="3973339" cy="3982651"/>
          </a:xfrm>
          <a:prstGeom prst="pie">
            <a:avLst>
              <a:gd name="adj1" fmla="val 9543239"/>
              <a:gd name="adj2" fmla="val 16261254"/>
            </a:avLst>
          </a:prstGeom>
          <a:solidFill>
            <a:schemeClr val="accent5">
              <a:lumMod val="75000"/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5" name="圓形圖 4"/>
          <p:cNvSpPr/>
          <p:nvPr/>
        </p:nvSpPr>
        <p:spPr>
          <a:xfrm rot="16678746">
            <a:off x="4031272" y="1340409"/>
            <a:ext cx="4094961" cy="4096726"/>
          </a:xfrm>
          <a:prstGeom prst="pie">
            <a:avLst>
              <a:gd name="adj1" fmla="val 20955777"/>
              <a:gd name="adj2" fmla="val 14255427"/>
            </a:avLst>
          </a:prstGeom>
          <a:solidFill>
            <a:srgbClr val="AC1A4A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464741" y="2725864"/>
            <a:ext cx="3332964" cy="1612749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dist" defTabSz="457200">
              <a:lnSpc>
                <a:spcPct val="130000"/>
              </a:lnSpc>
            </a:pPr>
            <a:r>
              <a:rPr kumimoji="1" lang="zh-TW" altLang="en-US" sz="3200" b="1" spc="300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台灣年平均家庭</a:t>
            </a:r>
            <a:endParaRPr kumimoji="1" lang="en-US" altLang="zh-TW" sz="3200" b="1" spc="300" dirty="0">
              <a:solidFill>
                <a:prstClr val="white"/>
              </a:solidFill>
              <a:latin typeface="微軟正黑體"/>
              <a:ea typeface="微軟正黑體"/>
              <a:cs typeface="微軟正黑體"/>
            </a:endParaRPr>
          </a:p>
          <a:p>
            <a:pPr algn="dist" defTabSz="457200">
              <a:lnSpc>
                <a:spcPct val="130000"/>
              </a:lnSpc>
            </a:pPr>
            <a:r>
              <a:rPr kumimoji="1" lang="zh-TW" altLang="en-US" sz="3200" b="1" spc="300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稅後收入</a:t>
            </a:r>
            <a:r>
              <a:rPr kumimoji="1" lang="en-US" altLang="zh-TW" sz="4400" b="1" spc="300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94</a:t>
            </a:r>
            <a:r>
              <a:rPr kumimoji="1" lang="zh-TW" altLang="en-US" sz="4400" b="1" spc="300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萬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949092" y="1291901"/>
            <a:ext cx="31854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kumimoji="1" lang="zh-TW" altLang="en-US" sz="3600" b="1" spc="300" dirty="0">
                <a:solidFill>
                  <a:srgbClr val="CF7A96"/>
                </a:solidFill>
                <a:latin typeface="微軟正黑體"/>
                <a:ea typeface="微軟正黑體"/>
                <a:cs typeface="微軟正黑體"/>
              </a:rPr>
              <a:t>台灣平均家庭</a:t>
            </a:r>
            <a:endParaRPr kumimoji="1" lang="en-US" altLang="zh-TW" sz="3600" b="1" spc="300" dirty="0">
              <a:solidFill>
                <a:srgbClr val="CF7A96"/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457200"/>
            <a:r>
              <a:rPr kumimoji="1" lang="zh-TW" altLang="en-US" sz="3600" b="1" spc="300" dirty="0">
                <a:solidFill>
                  <a:srgbClr val="CF7A96"/>
                </a:solidFill>
                <a:latin typeface="微軟正黑體"/>
                <a:ea typeface="微軟正黑體"/>
                <a:cs typeface="微軟正黑體"/>
              </a:rPr>
              <a:t>支出</a:t>
            </a:r>
            <a:r>
              <a:rPr kumimoji="1" lang="en-US" altLang="zh-TW" sz="4400" b="1" spc="300" dirty="0">
                <a:solidFill>
                  <a:srgbClr val="CF7A96"/>
                </a:solidFill>
                <a:latin typeface="微軟正黑體"/>
                <a:ea typeface="微軟正黑體"/>
                <a:cs typeface="微軟正黑體"/>
              </a:rPr>
              <a:t>74</a:t>
            </a:r>
            <a:r>
              <a:rPr kumimoji="1" lang="zh-TW" altLang="en-US" sz="3600" b="1" spc="300" dirty="0">
                <a:solidFill>
                  <a:srgbClr val="CF7A96"/>
                </a:solidFill>
                <a:latin typeface="微軟正黑體"/>
                <a:ea typeface="微軟正黑體"/>
                <a:cs typeface="微軟正黑體"/>
              </a:rPr>
              <a:t>萬</a:t>
            </a:r>
          </a:p>
        </p:txBody>
      </p:sp>
      <p:cxnSp>
        <p:nvCxnSpPr>
          <p:cNvPr id="10" name="直線接點 9"/>
          <p:cNvCxnSpPr>
            <a:cxnSpLocks/>
          </p:cNvCxnSpPr>
          <p:nvPr/>
        </p:nvCxnSpPr>
        <p:spPr>
          <a:xfrm flipV="1">
            <a:off x="7473453" y="2122416"/>
            <a:ext cx="720137" cy="492924"/>
          </a:xfrm>
          <a:prstGeom prst="line">
            <a:avLst/>
          </a:prstGeom>
          <a:ln>
            <a:solidFill>
              <a:srgbClr val="EA839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1240586" y="1190163"/>
            <a:ext cx="28777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kumimoji="1" lang="zh-TW" altLang="en-US" sz="3200" b="1" spc="300" dirty="0">
                <a:solidFill>
                  <a:srgbClr val="4BACC6">
                    <a:lumMod val="75000"/>
                  </a:srgbClr>
                </a:solidFill>
                <a:latin typeface="微軟正黑體"/>
                <a:ea typeface="微軟正黑體"/>
                <a:cs typeface="微軟正黑體"/>
              </a:rPr>
              <a:t>台灣平均家庭</a:t>
            </a:r>
            <a:endParaRPr kumimoji="1" lang="en-US" altLang="zh-TW" sz="3200" b="1" spc="300" dirty="0">
              <a:solidFill>
                <a:srgbClr val="4BACC6">
                  <a:lumMod val="75000"/>
                </a:srgbClr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457200"/>
            <a:r>
              <a:rPr kumimoji="1" lang="zh-TW" altLang="en-US" sz="3200" b="1" spc="300" dirty="0">
                <a:solidFill>
                  <a:srgbClr val="4BACC6">
                    <a:lumMod val="75000"/>
                  </a:srgbClr>
                </a:solidFill>
                <a:latin typeface="微軟正黑體"/>
                <a:ea typeface="微軟正黑體"/>
                <a:cs typeface="微軟正黑體"/>
              </a:rPr>
              <a:t>儲蓄</a:t>
            </a:r>
            <a:r>
              <a:rPr kumimoji="1" lang="en-US" altLang="zh-TW" sz="4800" b="1" spc="300" dirty="0">
                <a:solidFill>
                  <a:srgbClr val="4BACC6">
                    <a:lumMod val="75000"/>
                  </a:srgbClr>
                </a:solidFill>
                <a:latin typeface="微軟正黑體"/>
                <a:ea typeface="微軟正黑體"/>
                <a:cs typeface="微軟正黑體"/>
              </a:rPr>
              <a:t>20</a:t>
            </a:r>
            <a:r>
              <a:rPr kumimoji="1" lang="zh-TW" altLang="en-US" sz="3200" b="1" spc="300" dirty="0">
                <a:solidFill>
                  <a:srgbClr val="4BACC6">
                    <a:lumMod val="75000"/>
                  </a:srgbClr>
                </a:solidFill>
                <a:latin typeface="微軟正黑體"/>
                <a:ea typeface="微軟正黑體"/>
                <a:cs typeface="微軟正黑體"/>
              </a:rPr>
              <a:t>萬</a:t>
            </a:r>
          </a:p>
        </p:txBody>
      </p:sp>
      <p:cxnSp>
        <p:nvCxnSpPr>
          <p:cNvPr id="14" name="直線接點 13"/>
          <p:cNvCxnSpPr>
            <a:cxnSpLocks/>
          </p:cNvCxnSpPr>
          <p:nvPr/>
        </p:nvCxnSpPr>
        <p:spPr>
          <a:xfrm flipH="1" flipV="1">
            <a:off x="3899675" y="2011455"/>
            <a:ext cx="601987" cy="348791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6698184" y="4074828"/>
            <a:ext cx="12878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1" lang="en-US" altLang="zh-TW" sz="3200" dirty="0">
                <a:solidFill>
                  <a:srgbClr val="BC1744"/>
                </a:solidFill>
              </a:rPr>
              <a:t>78%</a:t>
            </a:r>
            <a:endParaRPr kumimoji="1" lang="zh-TW" altLang="en-US" sz="3200" dirty="0">
              <a:solidFill>
                <a:srgbClr val="BC1744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618911" y="2074969"/>
            <a:ext cx="12878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1" lang="en-US" altLang="zh-TW" sz="3200" dirty="0">
                <a:solidFill>
                  <a:srgbClr val="4BACC6">
                    <a:lumMod val="50000"/>
                  </a:srgbClr>
                </a:solidFill>
              </a:rPr>
              <a:t>22%</a:t>
            </a:r>
            <a:endParaRPr kumimoji="1" lang="zh-TW" altLang="en-US" sz="3200" dirty="0">
              <a:solidFill>
                <a:srgbClr val="4BACC6">
                  <a:lumMod val="50000"/>
                </a:srgbClr>
              </a:solidFill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1823589" y="2530883"/>
            <a:ext cx="2076087" cy="0"/>
          </a:xfrm>
          <a:prstGeom prst="line">
            <a:avLst/>
          </a:prstGeom>
          <a:ln>
            <a:solidFill>
              <a:srgbClr val="3C8BA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向下箭號 20"/>
          <p:cNvSpPr/>
          <p:nvPr/>
        </p:nvSpPr>
        <p:spPr>
          <a:xfrm>
            <a:off x="2710967" y="2530883"/>
            <a:ext cx="283032" cy="1959755"/>
          </a:xfrm>
          <a:prstGeom prst="downArrow">
            <a:avLst/>
          </a:prstGeom>
          <a:solidFill>
            <a:schemeClr val="accent5">
              <a:lumMod val="75000"/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1" lang="zh-TW" altLang="en-US" dirty="0">
              <a:solidFill>
                <a:prstClr val="white"/>
              </a:solidFill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8325418" y="2738320"/>
            <a:ext cx="2005551" cy="0"/>
          </a:xfrm>
          <a:prstGeom prst="line">
            <a:avLst/>
          </a:prstGeom>
          <a:ln>
            <a:solidFill>
              <a:srgbClr val="EA839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向下箭號 22"/>
          <p:cNvSpPr/>
          <p:nvPr/>
        </p:nvSpPr>
        <p:spPr>
          <a:xfrm>
            <a:off x="9169999" y="2738321"/>
            <a:ext cx="382220" cy="1103315"/>
          </a:xfrm>
          <a:prstGeom prst="downArrow">
            <a:avLst/>
          </a:prstGeom>
          <a:solidFill>
            <a:srgbClr val="EA839F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80757" y="2659745"/>
            <a:ext cx="2314040" cy="224946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defTabSz="457200">
              <a:lnSpc>
                <a:spcPct val="110000"/>
              </a:lnSpc>
            </a:pPr>
            <a:r>
              <a:rPr kumimoji="1" lang="zh-TW" altLang="en-US" sz="3600" b="1" spc="300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/>
                <a:ea typeface="微軟正黑體"/>
                <a:cs typeface="微軟正黑體"/>
              </a:rPr>
              <a:t>投資</a:t>
            </a:r>
            <a:endParaRPr kumimoji="1" lang="en-US" altLang="zh-TW" sz="3600" b="1" spc="300" dirty="0">
              <a:solidFill>
                <a:prstClr val="black">
                  <a:lumMod val="95000"/>
                  <a:lumOff val="5000"/>
                </a:prstClr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457200">
              <a:lnSpc>
                <a:spcPct val="110000"/>
              </a:lnSpc>
            </a:pPr>
            <a:r>
              <a:rPr kumimoji="1" lang="zh-TW" altLang="en-US" sz="3600" b="1" spc="300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/>
                <a:ea typeface="微軟正黑體"/>
                <a:cs typeface="微軟正黑體"/>
              </a:rPr>
              <a:t>理財</a:t>
            </a:r>
            <a:endParaRPr kumimoji="1" lang="en-US" altLang="zh-TW" sz="3600" b="1" spc="300" dirty="0">
              <a:solidFill>
                <a:prstClr val="black">
                  <a:lumMod val="95000"/>
                  <a:lumOff val="5000"/>
                </a:prstClr>
              </a:solidFill>
              <a:latin typeface="微軟正黑體"/>
              <a:ea typeface="微軟正黑體"/>
              <a:cs typeface="微軟正黑體"/>
            </a:endParaRPr>
          </a:p>
          <a:p>
            <a:pPr algn="ctr" defTabSz="457200">
              <a:lnSpc>
                <a:spcPct val="110000"/>
              </a:lnSpc>
            </a:pPr>
            <a:r>
              <a:rPr kumimoji="1" lang="en-US" altLang="zh-TW" sz="6000" b="1" spc="300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/>
                <a:ea typeface="微軟正黑體"/>
                <a:cs typeface="微軟正黑體"/>
              </a:rPr>
              <a:t>5</a:t>
            </a:r>
            <a:r>
              <a:rPr kumimoji="1" lang="en-US" altLang="zh-TW" sz="3600" b="1" spc="300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/>
                <a:ea typeface="微軟正黑體"/>
                <a:cs typeface="微軟正黑體"/>
              </a:rPr>
              <a:t>%</a:t>
            </a:r>
          </a:p>
        </p:txBody>
      </p:sp>
      <p:sp>
        <p:nvSpPr>
          <p:cNvPr id="26" name="橢圓 25"/>
          <p:cNvSpPr/>
          <p:nvPr/>
        </p:nvSpPr>
        <p:spPr>
          <a:xfrm>
            <a:off x="2266548" y="4490637"/>
            <a:ext cx="1109671" cy="109622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kumimoji="1" lang="en-US" altLang="zh-TW" sz="4000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1</a:t>
            </a:r>
            <a:r>
              <a:rPr kumimoji="1" lang="zh-TW" altLang="en-US" sz="2400" dirty="0">
                <a:solidFill>
                  <a:prstClr val="white"/>
                </a:solidFill>
                <a:latin typeface="微軟正黑體"/>
                <a:ea typeface="微軟正黑體"/>
                <a:cs typeface="微軟正黑體"/>
              </a:rPr>
              <a:t>萬</a:t>
            </a:r>
            <a:endParaRPr kumimoji="1" lang="zh-TW" altLang="en-US" sz="2800" dirty="0">
              <a:solidFill>
                <a:prstClr val="white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8456871" y="3841636"/>
            <a:ext cx="1800000" cy="1800000"/>
          </a:xfrm>
          <a:prstGeom prst="ellipse">
            <a:avLst/>
          </a:prstGeom>
          <a:solidFill>
            <a:srgbClr val="AC1A4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3.7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endParaRPr lang="zh-TW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9897000" y="2830465"/>
            <a:ext cx="1902637" cy="224946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TW"/>
            </a:defPPr>
            <a:lvl1pPr algn="ctr" defTabSz="457200">
              <a:lnSpc>
                <a:spcPct val="110000"/>
              </a:lnSpc>
              <a:defRPr kumimoji="1" sz="3600" b="1" spc="300">
                <a:solidFill>
                  <a:prstClr val="black">
                    <a:lumMod val="95000"/>
                    <a:lumOff val="5000"/>
                  </a:prstClr>
                </a:solidFill>
                <a:latin typeface="微軟正黑體"/>
                <a:ea typeface="微軟正黑體"/>
                <a:cs typeface="微軟正黑體"/>
              </a:defRPr>
            </a:lvl1pPr>
          </a:lstStyle>
          <a:p>
            <a:r>
              <a:rPr lang="zh-TW" altLang="en-US" dirty="0"/>
              <a:t>消費</a:t>
            </a:r>
            <a:endParaRPr lang="en-US" altLang="zh-TW" dirty="0"/>
          </a:p>
          <a:p>
            <a:r>
              <a:rPr lang="zh-TW" altLang="en-US" dirty="0"/>
              <a:t>回饋</a:t>
            </a:r>
            <a:endParaRPr lang="en-US" altLang="zh-TW" dirty="0"/>
          </a:p>
          <a:p>
            <a:r>
              <a:rPr lang="en-US" altLang="zh-TW" sz="6000" dirty="0"/>
              <a:t>5</a:t>
            </a:r>
            <a:r>
              <a:rPr lang="en-US" altLang="zh-TW" dirty="0"/>
              <a:t>%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9041753-8E15-479D-9583-951222A4DF4D}"/>
              </a:ext>
            </a:extLst>
          </p:cNvPr>
          <p:cNvSpPr/>
          <p:nvPr/>
        </p:nvSpPr>
        <p:spPr>
          <a:xfrm>
            <a:off x="0" y="0"/>
            <a:ext cx="12192000" cy="90467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 </a:t>
            </a:r>
            <a:r>
              <a:rPr lang="zh-TW" altLang="en-US" sz="4800" b="1" dirty="0">
                <a:solidFill>
                  <a:srgbClr val="FFFF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 物 年 金 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 動 消 費 革 命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C3F3687-FBF7-4556-8597-C80EE41C2504}"/>
              </a:ext>
            </a:extLst>
          </p:cNvPr>
          <p:cNvSpPr txBox="1"/>
          <p:nvPr/>
        </p:nvSpPr>
        <p:spPr>
          <a:xfrm>
            <a:off x="382137" y="5717069"/>
            <a:ext cx="11498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000" b="1" dirty="0">
                <a:solidFill>
                  <a:srgbClr val="3760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普通人都能執行的消費轉投資！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F68138E-306C-4171-BA06-621B8B83DB6F}"/>
              </a:ext>
            </a:extLst>
          </p:cNvPr>
          <p:cNvSpPr txBox="1"/>
          <p:nvPr/>
        </p:nvSpPr>
        <p:spPr>
          <a:xfrm>
            <a:off x="10099342" y="8616913"/>
            <a:ext cx="2696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3.7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endParaRPr lang="zh-TW" altLang="en-US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084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21" grpId="0" animBg="1"/>
      <p:bldP spid="23" grpId="0" animBg="1"/>
      <p:bldP spid="25" grpId="0"/>
      <p:bldP spid="26" grpId="0" animBg="1"/>
      <p:bldP spid="27" grpId="0" animBg="1"/>
      <p:bldP spid="28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C325179-1817-4BBB-9F13-FFBFBBD093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204"/>
          <a:stretch/>
        </p:blipFill>
        <p:spPr>
          <a:xfrm>
            <a:off x="386601" y="1417414"/>
            <a:ext cx="6942211" cy="502353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17F90D5-E832-4F50-A0D1-8440807C25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796"/>
          <a:stretch/>
        </p:blipFill>
        <p:spPr>
          <a:xfrm>
            <a:off x="7328813" y="1417413"/>
            <a:ext cx="4476585" cy="5023539"/>
          </a:xfrm>
          <a:prstGeom prst="rect">
            <a:avLst/>
          </a:prstGeom>
        </p:spPr>
      </p:pic>
      <p:pic>
        <p:nvPicPr>
          <p:cNvPr id="3" name="Picture 2" descr="http://i2.w.yun.hjfile.cn/doc/201301/292_127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6786" y="3122646"/>
            <a:ext cx="3016927" cy="315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471" y="1235972"/>
            <a:ext cx="966343" cy="80412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C2911DF-6364-44AA-8A21-562EB88B49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3578" y="1191721"/>
            <a:ext cx="881391" cy="892631"/>
          </a:xfrm>
          <a:prstGeom prst="ellipse">
            <a:avLst/>
          </a:prstGeom>
          <a:ln w="28575">
            <a:solidFill>
              <a:schemeClr val="tx1"/>
            </a:solidFill>
          </a:ln>
          <a:effectLst/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9CAFB3C-B2AD-475C-8E35-18DBEC77D56D}"/>
              </a:ext>
            </a:extLst>
          </p:cNvPr>
          <p:cNvSpPr/>
          <p:nvPr/>
        </p:nvSpPr>
        <p:spPr>
          <a:xfrm>
            <a:off x="0" y="0"/>
            <a:ext cx="12192000" cy="90467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證 實 可 行 的 創 業 系 統 </a:t>
            </a:r>
          </a:p>
        </p:txBody>
      </p:sp>
    </p:spTree>
    <p:extLst>
      <p:ext uri="{BB962C8B-B14F-4D97-AF65-F5344CB8AC3E}">
        <p14:creationId xmlns:p14="http://schemas.microsoft.com/office/powerpoint/2010/main" val="283592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6ADFFAD-D2E7-4EFF-A68D-8C9F1D6CD93E}"/>
              </a:ext>
            </a:extLst>
          </p:cNvPr>
          <p:cNvSpPr/>
          <p:nvPr/>
        </p:nvSpPr>
        <p:spPr>
          <a:xfrm>
            <a:off x="0" y="0"/>
            <a:ext cx="4571239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098" name="Picture 2" descr="åç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981" y="494948"/>
            <a:ext cx="3600000" cy="34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åç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982" y="942623"/>
            <a:ext cx="3600000" cy="19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åç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982" y="1434664"/>
            <a:ext cx="3600000" cy="36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åç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982" y="1905624"/>
            <a:ext cx="3600000" cy="380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åç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982" y="2373998"/>
            <a:ext cx="360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åç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982" y="2880002"/>
            <a:ext cx="3600000" cy="2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åç4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982" y="3316298"/>
            <a:ext cx="3600000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åç6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982" y="3810384"/>
            <a:ext cx="3600000" cy="19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åç7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982" y="4299084"/>
            <a:ext cx="3600000" cy="21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åç1.jpg">
            <a:extLst>
              <a:ext uri="{FF2B5EF4-FFF2-40B4-BE49-F238E27FC236}">
                <a16:creationId xmlns:a16="http://schemas.microsoft.com/office/drawing/2014/main" id="{0170DD5C-2796-4A5A-B09D-AF4C1C0D6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0358" y="1533332"/>
            <a:ext cx="7211511" cy="3713929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glow>
              <a:schemeClr val="bg1">
                <a:alpha val="79000"/>
              </a:schemeClr>
            </a:glow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230A9C1-5CC1-4F07-B6A1-AC5124995CBF}"/>
              </a:ext>
            </a:extLst>
          </p:cNvPr>
          <p:cNvSpPr txBox="1"/>
          <p:nvPr/>
        </p:nvSpPr>
        <p:spPr>
          <a:xfrm>
            <a:off x="7908324" y="5158825"/>
            <a:ext cx="3863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王漢宗粗明體繁" panose="02020300000000000000" pitchFamily="18" charset="-120"/>
                <a:ea typeface="王漢宗粗明體繁" panose="02020300000000000000" pitchFamily="18" charset="-120"/>
                <a:cs typeface="+mn-cs"/>
              </a:rPr>
              <a:t>#2016.4.8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王漢宗粗明體繁" panose="02020300000000000000" pitchFamily="18" charset="-120"/>
                <a:ea typeface="王漢宗粗明體繁" panose="02020300000000000000" pitchFamily="18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王漢宗粗明體繁" panose="02020300000000000000" pitchFamily="18" charset="-120"/>
                <a:ea typeface="王漢宗粗明體繁" panose="02020300000000000000" pitchFamily="18" charset="-120"/>
                <a:cs typeface="+mn-cs"/>
              </a:rPr>
              <a:t>#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王漢宗粗明體繁" panose="02020300000000000000" pitchFamily="18" charset="-120"/>
                <a:ea typeface="王漢宗粗明體繁" panose="02020300000000000000" pitchFamily="18" charset="-120"/>
                <a:cs typeface="+mn-cs"/>
              </a:rPr>
              <a:t>書廷理財日記</a:t>
            </a:r>
          </a:p>
        </p:txBody>
      </p:sp>
      <p:pic>
        <p:nvPicPr>
          <p:cNvPr id="18" name="Picture 22" descr="åç3.jpg">
            <a:extLst>
              <a:ext uri="{FF2B5EF4-FFF2-40B4-BE49-F238E27FC236}">
                <a16:creationId xmlns:a16="http://schemas.microsoft.com/office/drawing/2014/main" id="{7466978F-741D-49A7-B997-54AFBAD11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77" y="1744908"/>
            <a:ext cx="6460853" cy="38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4EF6E07-7F5E-42E5-82D6-29867F44C92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4" t="7213" r="2328" b="21662"/>
          <a:stretch/>
        </p:blipFill>
        <p:spPr>
          <a:xfrm>
            <a:off x="4932077" y="952310"/>
            <a:ext cx="6478954" cy="6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0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4C60ACA-C184-4245-BF21-B94DD3EDEF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7002" y="-2667002"/>
            <a:ext cx="6857997" cy="12191999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15BF0448-8685-4EBF-B5A3-D3B4AD8417A5}"/>
              </a:ext>
            </a:extLst>
          </p:cNvPr>
          <p:cNvSpPr/>
          <p:nvPr/>
        </p:nvSpPr>
        <p:spPr>
          <a:xfrm>
            <a:off x="-1" y="0"/>
            <a:ext cx="6755642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559A6FC8-9B01-4134-B2A4-ACF9991CBC8B}"/>
              </a:ext>
            </a:extLst>
          </p:cNvPr>
          <p:cNvSpPr txBox="1">
            <a:spLocks/>
          </p:cNvSpPr>
          <p:nvPr/>
        </p:nvSpPr>
        <p:spPr>
          <a:xfrm>
            <a:off x="136954" y="174027"/>
            <a:ext cx="6564095" cy="6793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000" b="1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普通人不善於推銷</a:t>
            </a:r>
            <a:endParaRPr lang="en-US" altLang="zh-TW" sz="4000" b="1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FFFF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一對一行銷｜服務顧客真正的需求</a:t>
            </a:r>
            <a:endParaRPr lang="en-US" altLang="zh-TW" b="1" dirty="0">
              <a:solidFill>
                <a:srgbClr val="FFFF99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2000" b="1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000" b="1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普通人個人能力有限</a:t>
            </a:r>
            <a:endParaRPr lang="en-US" altLang="zh-TW" sz="4000" b="1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rgbClr val="FFFF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MPCP</a:t>
            </a:r>
            <a:r>
              <a:rPr lang="zh-TW" altLang="en-US" b="1" dirty="0">
                <a:solidFill>
                  <a:srgbClr val="FFFF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設計｜制度促使人們互助</a:t>
            </a:r>
            <a:endParaRPr lang="en-US" altLang="zh-TW" b="1" dirty="0">
              <a:solidFill>
                <a:srgbClr val="FFFF99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2000" b="1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000" b="1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普通人不懂創業但有心學習</a:t>
            </a:r>
            <a:endParaRPr lang="en-US" altLang="zh-TW" sz="4000" b="1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b="1" dirty="0">
                <a:solidFill>
                  <a:srgbClr val="FFFF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GMTSS</a:t>
            </a:r>
            <a:r>
              <a:rPr lang="zh-TW" altLang="en-US" b="1" dirty="0">
                <a:solidFill>
                  <a:srgbClr val="FFFF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培訓系統｜一所創業大學</a:t>
            </a:r>
            <a:endParaRPr lang="en-US" altLang="zh-TW" b="1" dirty="0">
              <a:solidFill>
                <a:srgbClr val="FFFF99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2000" b="1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000" b="1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普通人資金和時間有限</a:t>
            </a:r>
            <a:endParaRPr lang="en-US" altLang="zh-TW" sz="4000" b="1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FFFF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b="1" dirty="0" smtClean="0">
                <a:solidFill>
                  <a:srgbClr val="FFFF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連鎖</a:t>
            </a:r>
            <a:r>
              <a:rPr lang="en-US" altLang="zh-TW" b="1" baseline="30000" dirty="0" smtClean="0">
                <a:solidFill>
                  <a:srgbClr val="FFFF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b="1" dirty="0" smtClean="0">
                <a:solidFill>
                  <a:srgbClr val="FFFF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  <a:r>
              <a:rPr lang="zh-TW" altLang="en-US" b="1" dirty="0">
                <a:solidFill>
                  <a:srgbClr val="FFFF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｜低風險高效益的創業</a:t>
            </a:r>
          </a:p>
        </p:txBody>
      </p:sp>
    </p:spTree>
    <p:extLst>
      <p:ext uri="{BB962C8B-B14F-4D97-AF65-F5344CB8AC3E}">
        <p14:creationId xmlns:p14="http://schemas.microsoft.com/office/powerpoint/2010/main" val="359130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6" descr="「美安賣甚麼」的圖片搜尋結果">
            <a:extLst>
              <a:ext uri="{FF2B5EF4-FFF2-40B4-BE49-F238E27FC236}">
                <a16:creationId xmlns:a16="http://schemas.microsoft.com/office/drawing/2014/main" id="{978A2213-E59A-4300-AB91-1C05C4B1C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197" y="3533656"/>
            <a:ext cx="2470377" cy="318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79041753-8E15-479D-9583-951222A4DF4D}"/>
              </a:ext>
            </a:extLst>
          </p:cNvPr>
          <p:cNvSpPr/>
          <p:nvPr/>
        </p:nvSpPr>
        <p:spPr>
          <a:xfrm>
            <a:off x="0" y="0"/>
            <a:ext cx="12192000" cy="90467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 安 用 </a:t>
            </a:r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27</a:t>
            </a: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 的 累 積   成 就 你 我 </a:t>
            </a:r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2~3</a:t>
            </a: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 的 創 業</a:t>
            </a:r>
          </a:p>
        </p:txBody>
      </p:sp>
      <p:pic>
        <p:nvPicPr>
          <p:cNvPr id="29" name="Picture 4" descr="圖片1">
            <a:extLst>
              <a:ext uri="{FF2B5EF4-FFF2-40B4-BE49-F238E27FC236}">
                <a16:creationId xmlns:a16="http://schemas.microsoft.com/office/drawing/2014/main" id="{ACEFCF06-C822-4405-8F27-63669A736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3083" y="1555529"/>
            <a:ext cx="1969649" cy="18000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圖片2">
            <a:extLst>
              <a:ext uri="{FF2B5EF4-FFF2-40B4-BE49-F238E27FC236}">
                <a16:creationId xmlns:a16="http://schemas.microsoft.com/office/drawing/2014/main" id="{99E39046-B646-4F7F-98E3-1F08A86A0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5621" y="1555529"/>
            <a:ext cx="1733313" cy="180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aiwanNewPortal20110518.png">
            <a:extLst>
              <a:ext uri="{FF2B5EF4-FFF2-40B4-BE49-F238E27FC236}">
                <a16:creationId xmlns:a16="http://schemas.microsoft.com/office/drawing/2014/main" id="{9C739A21-1469-4D2C-A51E-0520247C5E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1823" y="1555529"/>
            <a:ext cx="1534375" cy="18000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1C318D41-0D14-430E-B85B-A9DEB40E96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9086" y="1555529"/>
            <a:ext cx="1598276" cy="180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  <a:effectLst/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27DFCDCD-6921-42CD-90A9-4F8AA6E335F1}"/>
              </a:ext>
            </a:extLst>
          </p:cNvPr>
          <p:cNvSpPr txBox="1"/>
          <p:nvPr/>
        </p:nvSpPr>
        <p:spPr>
          <a:xfrm>
            <a:off x="1928255" y="1173298"/>
            <a:ext cx="1944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2007</a:t>
            </a:r>
            <a:r>
              <a:rPr lang="zh-TW" altLang="en-US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6D65AE77-B4CE-445B-AF77-D2AB9C574865}"/>
              </a:ext>
            </a:extLst>
          </p:cNvPr>
          <p:cNvSpPr txBox="1"/>
          <p:nvPr/>
        </p:nvSpPr>
        <p:spPr>
          <a:xfrm>
            <a:off x="4310038" y="1167442"/>
            <a:ext cx="1944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2009</a:t>
            </a:r>
            <a:r>
              <a:rPr lang="zh-TW" altLang="en-US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2FAFAE70-2199-4F40-B3F2-B4B02B5393C2}"/>
              </a:ext>
            </a:extLst>
          </p:cNvPr>
          <p:cNvSpPr txBox="1"/>
          <p:nvPr/>
        </p:nvSpPr>
        <p:spPr>
          <a:xfrm>
            <a:off x="6486771" y="1167442"/>
            <a:ext cx="1944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2011</a:t>
            </a:r>
            <a:r>
              <a:rPr lang="zh-TW" altLang="en-US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E9B74EE0-F9F3-40F2-9AEB-5E829EAF148E}"/>
              </a:ext>
            </a:extLst>
          </p:cNvPr>
          <p:cNvSpPr txBox="1"/>
          <p:nvPr/>
        </p:nvSpPr>
        <p:spPr>
          <a:xfrm>
            <a:off x="8595986" y="1167441"/>
            <a:ext cx="1944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</a:p>
        </p:txBody>
      </p:sp>
      <p:sp>
        <p:nvSpPr>
          <p:cNvPr id="37" name="向右箭號 12">
            <a:extLst>
              <a:ext uri="{FF2B5EF4-FFF2-40B4-BE49-F238E27FC236}">
                <a16:creationId xmlns:a16="http://schemas.microsoft.com/office/drawing/2014/main" id="{AD0410C7-ABA3-4E1E-B014-081D5A8F0EEC}"/>
              </a:ext>
            </a:extLst>
          </p:cNvPr>
          <p:cNvSpPr/>
          <p:nvPr/>
        </p:nvSpPr>
        <p:spPr>
          <a:xfrm>
            <a:off x="3937747" y="2198594"/>
            <a:ext cx="430306" cy="34962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prstClr val="white"/>
              </a:solidFill>
            </a:endParaRPr>
          </a:p>
        </p:txBody>
      </p:sp>
      <p:sp>
        <p:nvSpPr>
          <p:cNvPr id="38" name="向右箭號 13">
            <a:extLst>
              <a:ext uri="{FF2B5EF4-FFF2-40B4-BE49-F238E27FC236}">
                <a16:creationId xmlns:a16="http://schemas.microsoft.com/office/drawing/2014/main" id="{5E8EEA41-E254-43F6-B8F7-3DB7FBD56FD1}"/>
              </a:ext>
            </a:extLst>
          </p:cNvPr>
          <p:cNvSpPr/>
          <p:nvPr/>
        </p:nvSpPr>
        <p:spPr>
          <a:xfrm>
            <a:off x="6221172" y="2198594"/>
            <a:ext cx="430306" cy="34962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prstClr val="white"/>
              </a:solidFill>
            </a:endParaRPr>
          </a:p>
        </p:txBody>
      </p:sp>
      <p:sp>
        <p:nvSpPr>
          <p:cNvPr id="39" name="向右箭號 14">
            <a:extLst>
              <a:ext uri="{FF2B5EF4-FFF2-40B4-BE49-F238E27FC236}">
                <a16:creationId xmlns:a16="http://schemas.microsoft.com/office/drawing/2014/main" id="{64C99877-DDF1-44AB-9883-431698300DF0}"/>
              </a:ext>
            </a:extLst>
          </p:cNvPr>
          <p:cNvSpPr/>
          <p:nvPr/>
        </p:nvSpPr>
        <p:spPr>
          <a:xfrm>
            <a:off x="8300144" y="2198594"/>
            <a:ext cx="430306" cy="34962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prstClr val="white"/>
              </a:solidFill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FD0C3387-B67A-4B17-A6F3-DDC0C1D109A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583" y="4093092"/>
            <a:ext cx="2507669" cy="1850403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9F354892-41FB-4243-9249-133C1E6F5EAF}"/>
              </a:ext>
            </a:extLst>
          </p:cNvPr>
          <p:cNvSpPr/>
          <p:nvPr/>
        </p:nvSpPr>
        <p:spPr>
          <a:xfrm>
            <a:off x="1915405" y="3556879"/>
            <a:ext cx="2575742" cy="314648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prstClr val="white"/>
                </a:solidFill>
                <a:effectLst>
                  <a:glow rad="127000">
                    <a:srgbClr val="C00000">
                      <a:alpha val="54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獨家代理品牌</a:t>
            </a:r>
            <a:endParaRPr lang="en-US" altLang="zh-TW" sz="2000" b="1" dirty="0">
              <a:solidFill>
                <a:prstClr val="white"/>
              </a:solidFill>
              <a:effectLst>
                <a:glow rad="127000">
                  <a:srgbClr val="C00000">
                    <a:alpha val="54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600" b="1" dirty="0">
                <a:solidFill>
                  <a:prstClr val="white"/>
                </a:solidFill>
                <a:effectLst>
                  <a:glow rad="127000">
                    <a:srgbClr val="C00000">
                      <a:alpha val="54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22</a:t>
            </a:r>
          </a:p>
          <a:p>
            <a:pPr algn="ctr"/>
            <a:r>
              <a:rPr lang="zh-TW" altLang="en-US" sz="2000" b="1" dirty="0">
                <a:solidFill>
                  <a:prstClr val="white"/>
                </a:solidFill>
                <a:effectLst>
                  <a:glow rad="127000">
                    <a:srgbClr val="C00000">
                      <a:alpha val="54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夥伴商店家數</a:t>
            </a:r>
            <a:endParaRPr lang="en-US" altLang="zh-TW" sz="2000" b="1" dirty="0">
              <a:solidFill>
                <a:prstClr val="white"/>
              </a:solidFill>
              <a:effectLst>
                <a:glow rad="127000">
                  <a:srgbClr val="C00000">
                    <a:alpha val="54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600" b="1" dirty="0">
                <a:solidFill>
                  <a:prstClr val="white"/>
                </a:solidFill>
                <a:effectLst>
                  <a:glow rad="127000">
                    <a:srgbClr val="C00000">
                      <a:alpha val="54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3500</a:t>
            </a:r>
          </a:p>
          <a:p>
            <a:pPr algn="ctr"/>
            <a:r>
              <a:rPr lang="zh-TW" altLang="en-US" sz="2000" b="1" dirty="0">
                <a:solidFill>
                  <a:prstClr val="white"/>
                </a:solidFill>
                <a:effectLst>
                  <a:glow rad="127000">
                    <a:srgbClr val="C00000">
                      <a:alpha val="54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總共商品數量</a:t>
            </a:r>
            <a:endParaRPr lang="en-US" altLang="zh-TW" sz="2000" b="1" dirty="0">
              <a:solidFill>
                <a:prstClr val="white"/>
              </a:solidFill>
              <a:effectLst>
                <a:glow rad="127000">
                  <a:srgbClr val="C00000">
                    <a:alpha val="54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prstClr val="white"/>
                </a:solidFill>
                <a:effectLst>
                  <a:glow rad="127000">
                    <a:srgbClr val="C00000">
                      <a:alpha val="54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數百萬種</a:t>
            </a:r>
            <a:endParaRPr lang="en-US" altLang="zh-TW" sz="3600" b="1" dirty="0">
              <a:solidFill>
                <a:prstClr val="white"/>
              </a:solidFill>
              <a:effectLst>
                <a:glow rad="127000">
                  <a:srgbClr val="C00000">
                    <a:alpha val="54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2" name="Picture 2" descr="http://www.businesstoday.com.tw/images/159737/7B59C33E-3F92-4DD1-9CD1-707508DF2E2C">
            <a:extLst>
              <a:ext uri="{FF2B5EF4-FFF2-40B4-BE49-F238E27FC236}">
                <a16:creationId xmlns:a16="http://schemas.microsoft.com/office/drawing/2014/main" id="{9A2457C0-45A3-4373-A1A6-44FBA99BD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4664" y="3556880"/>
            <a:ext cx="2359860" cy="31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58080BE9-9D05-49D7-BD0F-409C7D21C88B}"/>
              </a:ext>
            </a:extLst>
          </p:cNvPr>
          <p:cNvSpPr/>
          <p:nvPr/>
        </p:nvSpPr>
        <p:spPr>
          <a:xfrm>
            <a:off x="4824916" y="3556879"/>
            <a:ext cx="5548190" cy="3146480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prstClr val="white"/>
                </a:solidFill>
                <a:effectLst>
                  <a:glow rad="127000">
                    <a:srgbClr val="4472C4">
                      <a:lumMod val="75000"/>
                      <a:alpha val="54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獨 特 商 業 模 式 引 發 熱 烈 討 論 </a:t>
            </a:r>
            <a:endParaRPr lang="en-US" altLang="zh-TW" sz="2000" b="1" dirty="0">
              <a:solidFill>
                <a:prstClr val="white"/>
              </a:solidFill>
              <a:effectLst>
                <a:glow rad="127000">
                  <a:srgbClr val="4472C4">
                    <a:lumMod val="75000"/>
                    <a:alpha val="54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800" b="1" dirty="0">
                <a:solidFill>
                  <a:prstClr val="white"/>
                </a:solidFill>
                <a:effectLst>
                  <a:glow rad="127000">
                    <a:srgbClr val="4472C4">
                      <a:lumMod val="75000"/>
                      <a:alpha val="54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創造優質企業形象</a:t>
            </a:r>
            <a:endParaRPr lang="en-US" altLang="zh-TW" sz="3800" b="1" dirty="0">
              <a:solidFill>
                <a:prstClr val="white"/>
              </a:solidFill>
              <a:effectLst>
                <a:glow rad="127000">
                  <a:srgbClr val="4472C4">
                    <a:lumMod val="75000"/>
                    <a:alpha val="54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951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 animBg="1"/>
      <p:bldP spid="38" grpId="0" animBg="1"/>
      <p:bldP spid="39" grpId="0" animBg="1"/>
      <p:bldP spid="41" grpId="0" animBg="1"/>
      <p:bldP spid="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AB225BA-7412-4605-8E8D-5AED2BF56A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04BB9CD-970D-4FE5-B4E3-D651735BF4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254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E0D6276-8D53-4DDA-A15A-90E0831F6D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1955749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0C150C7-96FB-4EB9-BDF9-212535A608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808342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ãç¾å®å¬å¸ãçåçæå°çµæ">
            <a:extLst>
              <a:ext uri="{FF2B5EF4-FFF2-40B4-BE49-F238E27FC236}">
                <a16:creationId xmlns:a16="http://schemas.microsoft.com/office/drawing/2014/main" id="{87075A31-93D4-44F6-90ED-67980FAAB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A187D17-8BAF-46E2-B87B-9A1BA72ED26B}"/>
              </a:ext>
            </a:extLst>
          </p:cNvPr>
          <p:cNvSpPr txBox="1"/>
          <p:nvPr/>
        </p:nvSpPr>
        <p:spPr>
          <a:xfrm>
            <a:off x="1787856" y="2545224"/>
            <a:ext cx="90254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美安公司提供一個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給普通人永續收入的機會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B4AC3F3F-2A2E-4914-90C2-B3D3644E4D78}"/>
              </a:ext>
            </a:extLst>
          </p:cNvPr>
          <p:cNvCxnSpPr/>
          <p:nvPr/>
        </p:nvCxnSpPr>
        <p:spPr>
          <a:xfrm>
            <a:off x="1828799" y="2178996"/>
            <a:ext cx="9000000" cy="0"/>
          </a:xfrm>
          <a:prstGeom prst="line">
            <a:avLst/>
          </a:prstGeom>
          <a:ln w="76200">
            <a:solidFill>
              <a:schemeClr val="tx1">
                <a:alpha val="6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B2108C7B-4E6E-40A4-98FD-CA347DEDB900}"/>
              </a:ext>
            </a:extLst>
          </p:cNvPr>
          <p:cNvCxnSpPr/>
          <p:nvPr/>
        </p:nvCxnSpPr>
        <p:spPr>
          <a:xfrm>
            <a:off x="1787856" y="4808342"/>
            <a:ext cx="9000000" cy="0"/>
          </a:xfrm>
          <a:prstGeom prst="line">
            <a:avLst/>
          </a:prstGeom>
          <a:ln w="76200">
            <a:solidFill>
              <a:schemeClr val="tx1">
                <a:alpha val="6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657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31D9E8C6-839E-42EA-8466-7D280E80211D}"/>
              </a:ext>
            </a:extLst>
          </p:cNvPr>
          <p:cNvSpPr/>
          <p:nvPr/>
        </p:nvSpPr>
        <p:spPr>
          <a:xfrm>
            <a:off x="0" y="0"/>
            <a:ext cx="2595186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3E76BC3-8157-4A35-9857-3428DF6B530B}"/>
              </a:ext>
            </a:extLst>
          </p:cNvPr>
          <p:cNvSpPr/>
          <p:nvPr/>
        </p:nvSpPr>
        <p:spPr>
          <a:xfrm>
            <a:off x="278448" y="2363820"/>
            <a:ext cx="2160000" cy="6229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1190D15-923B-45AD-BB50-6896A0DBE6A4}"/>
              </a:ext>
            </a:extLst>
          </p:cNvPr>
          <p:cNvSpPr/>
          <p:nvPr/>
        </p:nvSpPr>
        <p:spPr>
          <a:xfrm>
            <a:off x="276324" y="5522776"/>
            <a:ext cx="2160000" cy="6229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B07057E-61D6-42C3-B9DC-6B9DF93B1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580" y="8997097"/>
            <a:ext cx="7906994" cy="84143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8BD019B-E064-4131-91E0-525CED6F6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908" y="4674088"/>
            <a:ext cx="2792210" cy="137781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12AFC51-872F-44F3-BD6E-9E97C2B76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335" y="4347205"/>
            <a:ext cx="2341067" cy="211549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BD5643D-7FED-45F6-9B7F-05AA2EED1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086" y="4304804"/>
            <a:ext cx="2347163" cy="2152075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9ADB8C03-205B-4931-980B-291A130E7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692" y="4353577"/>
            <a:ext cx="2292295" cy="2103302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A4A0C1A0-6EF8-4398-9306-7FF61C43D4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9" y="352969"/>
            <a:ext cx="2651990" cy="295681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876A17FD-7A33-40F8-ACA7-BFAF86C741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8" y="3474403"/>
            <a:ext cx="2651990" cy="299339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3695FDA-F56C-40CB-81E5-159AFB888F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5515" y="126394"/>
            <a:ext cx="9303302" cy="223742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CC3AD64-95CF-46DB-B500-6DD880535A05}"/>
              </a:ext>
            </a:extLst>
          </p:cNvPr>
          <p:cNvSpPr txBox="1"/>
          <p:nvPr/>
        </p:nvSpPr>
        <p:spPr>
          <a:xfrm>
            <a:off x="3131173" y="2690703"/>
            <a:ext cx="8797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財富｜時間｜心境自由 的關鍵：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創造資產</a:t>
            </a:r>
          </a:p>
        </p:txBody>
      </p:sp>
    </p:spTree>
    <p:extLst>
      <p:ext uri="{BB962C8B-B14F-4D97-AF65-F5344CB8AC3E}">
        <p14:creationId xmlns:p14="http://schemas.microsoft.com/office/powerpoint/2010/main" val="141825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A9CDF22-C40A-44F9-98E6-72019FABBC3A}"/>
              </a:ext>
            </a:extLst>
          </p:cNvPr>
          <p:cNvSpPr/>
          <p:nvPr/>
        </p:nvSpPr>
        <p:spPr>
          <a:xfrm>
            <a:off x="0" y="2073245"/>
            <a:ext cx="12192000" cy="410121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32D7846-481B-4580-8E76-E1DAD1EB0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43" y="2439646"/>
            <a:ext cx="6107083" cy="343523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3340D17-89A1-4C80-8985-B0F285B0A9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650" y="2439646"/>
            <a:ext cx="4582378" cy="343523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9BCC377-D5DB-450B-A5F8-DA621963DA12}"/>
              </a:ext>
            </a:extLst>
          </p:cNvPr>
          <p:cNvSpPr txBox="1"/>
          <p:nvPr/>
        </p:nvSpPr>
        <p:spPr>
          <a:xfrm>
            <a:off x="562442" y="573332"/>
            <a:ext cx="11035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堅守</a:t>
            </a:r>
            <a:r>
              <a:rPr lang="zh-TW" altLang="en-US" sz="7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誠信</a:t>
            </a: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的企業原則</a:t>
            </a:r>
            <a:endParaRPr lang="en-US" altLang="zh-TW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780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45A1F058-6414-4F8B-BDB4-131D4C2B8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030" y="2045865"/>
            <a:ext cx="2274975" cy="427320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AE4E7C6-32A1-409B-B674-49D543641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86" y="2045865"/>
            <a:ext cx="2617080" cy="427320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7FEA1136-6AB8-4834-8C88-012282D8D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39" y="2045865"/>
            <a:ext cx="5090601" cy="4273666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27C26D44-0CD8-410D-9A9C-D85FD0C9C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928" y="1986072"/>
            <a:ext cx="5395428" cy="1518036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3F7D893-24D1-4705-B7EC-C11D33934463}"/>
              </a:ext>
            </a:extLst>
          </p:cNvPr>
          <p:cNvSpPr txBox="1"/>
          <p:nvPr/>
        </p:nvSpPr>
        <p:spPr>
          <a:xfrm>
            <a:off x="562442" y="573332"/>
            <a:ext cx="11035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落地生根的</a:t>
            </a:r>
            <a:r>
              <a:rPr lang="zh-TW" altLang="en-US" sz="7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創業家文化</a:t>
            </a:r>
            <a:endParaRPr lang="en-US" altLang="zh-TW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79527DA-BA3B-4ADA-AE18-4F430CED8C31}"/>
              </a:ext>
            </a:extLst>
          </p:cNvPr>
          <p:cNvSpPr txBox="1"/>
          <p:nvPr/>
        </p:nvSpPr>
        <p:spPr>
          <a:xfrm>
            <a:off x="6184229" y="3569852"/>
            <a:ext cx="5395428" cy="2749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專注平凡行動的累積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打造良好的學習氛圍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重視創業的磨練過程</a:t>
            </a:r>
          </a:p>
        </p:txBody>
      </p:sp>
    </p:spTree>
    <p:extLst>
      <p:ext uri="{BB962C8B-B14F-4D97-AF65-F5344CB8AC3E}">
        <p14:creationId xmlns:p14="http://schemas.microsoft.com/office/powerpoint/2010/main" val="33633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7BF86BA-5780-4FAE-AE51-4B635AB455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81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AutoShape 2" descr="ãé çºãçåçæå°çµæ">
            <a:extLst>
              <a:ext uri="{FF2B5EF4-FFF2-40B4-BE49-F238E27FC236}">
                <a16:creationId xmlns:a16="http://schemas.microsoft.com/office/drawing/2014/main" id="{6CA28B7D-F1A2-4656-A55A-A9A0A11E94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EDCE1D3-6AC0-45D1-8976-608F970A8665}"/>
              </a:ext>
            </a:extLst>
          </p:cNvPr>
          <p:cNvSpPr txBox="1"/>
          <p:nvPr/>
        </p:nvSpPr>
        <p:spPr>
          <a:xfrm>
            <a:off x="2583956" y="3927038"/>
            <a:ext cx="96080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商機和公司再好</a:t>
            </a:r>
            <a:endParaRPr lang="en-US" altLang="zh-TW" sz="5400" b="1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b="1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最終的關鍵還是</a:t>
            </a:r>
            <a:endParaRPr lang="en-US" altLang="zh-TW" sz="5400" b="1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b="1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我們是否找到創業的理由</a:t>
            </a:r>
          </a:p>
        </p:txBody>
      </p:sp>
    </p:spTree>
    <p:extLst>
      <p:ext uri="{BB962C8B-B14F-4D97-AF65-F5344CB8AC3E}">
        <p14:creationId xmlns:p14="http://schemas.microsoft.com/office/powerpoint/2010/main" val="21096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表格 20"/>
          <p:cNvGraphicFramePr>
            <a:graphicFrameLocks noGrp="1"/>
          </p:cNvGraphicFramePr>
          <p:nvPr>
            <p:extLst/>
          </p:nvPr>
        </p:nvGraphicFramePr>
        <p:xfrm>
          <a:off x="4223655" y="214121"/>
          <a:ext cx="6248400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4223658" y="212635"/>
          <a:ext cx="62484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</a:tblGrid>
              <a:tr h="196572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6893580" y="906967"/>
            <a:ext cx="3578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4400" b="1" dirty="0">
                <a:solidFill>
                  <a:srgbClr val="FFC000">
                    <a:lumMod val="40000"/>
                    <a:lumOff val="60000"/>
                  </a:srgbClr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4400" b="1" dirty="0">
                <a:solidFill>
                  <a:srgbClr val="FFC000">
                    <a:lumMod val="40000"/>
                    <a:lumOff val="60000"/>
                  </a:srgbClr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歲的人生</a:t>
            </a: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/>
          </p:nvPr>
        </p:nvGraphicFramePr>
        <p:xfrm>
          <a:off x="4223658" y="2347089"/>
          <a:ext cx="62484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</a:tblGrid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4" name="文字方塊 13"/>
          <p:cNvSpPr txBox="1"/>
          <p:nvPr/>
        </p:nvSpPr>
        <p:spPr>
          <a:xfrm>
            <a:off x="5378670" y="2370739"/>
            <a:ext cx="50933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4400" b="1" dirty="0"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談一場</a:t>
            </a:r>
            <a:r>
              <a:rPr lang="en-US" altLang="zh-TW" sz="4400" b="1" dirty="0"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4400" b="1" dirty="0"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個月的戀愛</a:t>
            </a:r>
          </a:p>
        </p:txBody>
      </p:sp>
      <p:sp>
        <p:nvSpPr>
          <p:cNvPr id="20" name="矩形 19"/>
          <p:cNvSpPr/>
          <p:nvPr/>
        </p:nvSpPr>
        <p:spPr>
          <a:xfrm>
            <a:off x="814080" y="4107923"/>
            <a:ext cx="2416046" cy="1154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一張</a:t>
            </a:r>
            <a:r>
              <a:rPr lang="en-US" altLang="zh-TW" sz="4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A4</a:t>
            </a:r>
            <a:r>
              <a:rPr lang="zh-TW" altLang="en-US" sz="4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</a:t>
            </a:r>
            <a:endParaRPr lang="en-US" altLang="zh-TW" sz="4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9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悟出人生道理</a:t>
            </a:r>
          </a:p>
        </p:txBody>
      </p:sp>
      <p:pic>
        <p:nvPicPr>
          <p:cNvPr id="2050" name="Picture 2" descr="Quill silhouette with black ink Free Ic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181" y="1518575"/>
            <a:ext cx="2353945" cy="235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660C09F2-B324-460A-92A1-7882957F1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007256"/>
              </p:ext>
            </p:extLst>
          </p:nvPr>
        </p:nvGraphicFramePr>
        <p:xfrm>
          <a:off x="4223656" y="2346235"/>
          <a:ext cx="62484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</a:tblGrid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23" name="文字方塊 22">
            <a:extLst>
              <a:ext uri="{FF2B5EF4-FFF2-40B4-BE49-F238E27FC236}">
                <a16:creationId xmlns:a16="http://schemas.microsoft.com/office/drawing/2014/main" id="{F35802AB-0994-4C1C-9EDE-EB56A1124D88}"/>
              </a:ext>
            </a:extLst>
          </p:cNvPr>
          <p:cNvSpPr txBox="1"/>
          <p:nvPr/>
        </p:nvSpPr>
        <p:spPr>
          <a:xfrm>
            <a:off x="4223652" y="2657963"/>
            <a:ext cx="6116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4400" b="1" dirty="0">
                <a:solidFill>
                  <a:srgbClr val="FF99CC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花</a:t>
            </a:r>
            <a:r>
              <a:rPr lang="en-US" altLang="zh-TW" sz="4400" b="1" dirty="0">
                <a:solidFill>
                  <a:srgbClr val="FF99CC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zh-TW" altLang="en-US" sz="4400" b="1" dirty="0">
                <a:solidFill>
                  <a:srgbClr val="FF99CC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個月追後宮甄嬛傳</a:t>
            </a:r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313754"/>
              </p:ext>
            </p:extLst>
          </p:nvPr>
        </p:nvGraphicFramePr>
        <p:xfrm>
          <a:off x="4223652" y="2346235"/>
          <a:ext cx="62484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</a:tblGrid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5378664" y="2369885"/>
            <a:ext cx="50933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4400" b="1" dirty="0">
                <a:solidFill>
                  <a:srgbClr val="CC99FF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養一個小孩到</a:t>
            </a:r>
            <a:r>
              <a:rPr lang="en-US" altLang="zh-TW" sz="4400" b="1" dirty="0">
                <a:solidFill>
                  <a:srgbClr val="CC99FF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4400" b="1" dirty="0">
                <a:solidFill>
                  <a:srgbClr val="CC99FF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歲</a:t>
            </a: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462883"/>
              </p:ext>
            </p:extLst>
          </p:nvPr>
        </p:nvGraphicFramePr>
        <p:xfrm>
          <a:off x="4223652" y="2344749"/>
          <a:ext cx="62484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</a:tblGrid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7" name="文字方塊 16"/>
          <p:cNvSpPr txBox="1"/>
          <p:nvPr/>
        </p:nvSpPr>
        <p:spPr>
          <a:xfrm>
            <a:off x="5378661" y="2379065"/>
            <a:ext cx="50933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4400" b="1" dirty="0">
                <a:solidFill>
                  <a:srgbClr val="4472C4">
                    <a:lumMod val="40000"/>
                    <a:lumOff val="60000"/>
                  </a:srgbClr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45</a:t>
            </a:r>
            <a:r>
              <a:rPr lang="zh-TW" altLang="en-US" sz="4400" b="1" dirty="0">
                <a:solidFill>
                  <a:srgbClr val="4472C4">
                    <a:lumMod val="40000"/>
                    <a:lumOff val="60000"/>
                  </a:srgbClr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年的工作</a:t>
            </a: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683336"/>
              </p:ext>
            </p:extLst>
          </p:nvPr>
        </p:nvGraphicFramePr>
        <p:xfrm>
          <a:off x="4223652" y="2342437"/>
          <a:ext cx="62484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</a:tblGrid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572"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8" name="文字方塊 17"/>
          <p:cNvSpPr txBox="1"/>
          <p:nvPr/>
        </p:nvSpPr>
        <p:spPr>
          <a:xfrm>
            <a:off x="5378665" y="2337181"/>
            <a:ext cx="50933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4400" b="1" dirty="0">
                <a:solidFill>
                  <a:srgbClr val="70AD47">
                    <a:lumMod val="40000"/>
                    <a:lumOff val="60000"/>
                  </a:srgbClr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4400" b="1" dirty="0">
                <a:solidFill>
                  <a:srgbClr val="70AD47">
                    <a:lumMod val="40000"/>
                    <a:lumOff val="60000"/>
                  </a:srgbClr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年的美安創業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4223652" y="4097231"/>
            <a:ext cx="62484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TW" sz="64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47</a:t>
            </a:r>
            <a:r>
              <a:rPr lang="zh-TW" altLang="en-US" sz="64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年的自由人生</a:t>
            </a:r>
          </a:p>
        </p:txBody>
      </p:sp>
    </p:spTree>
    <p:extLst>
      <p:ext uri="{BB962C8B-B14F-4D97-AF65-F5344CB8AC3E}">
        <p14:creationId xmlns:p14="http://schemas.microsoft.com/office/powerpoint/2010/main" val="221527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23" grpId="0"/>
      <p:bldP spid="16" grpId="0"/>
      <p:bldP spid="17" grpId="0"/>
      <p:bldP spid="18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11" y="1173283"/>
            <a:ext cx="11062210" cy="484549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E2D95F9-6172-447F-8315-C7D5021BE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" y="0"/>
            <a:ext cx="12173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6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250" y="249843"/>
            <a:ext cx="4799401" cy="6418869"/>
          </a:xfrm>
          <a:prstGeom prst="rect">
            <a:avLst/>
          </a:prstGeom>
        </p:spPr>
      </p:pic>
      <p:pic>
        <p:nvPicPr>
          <p:cNvPr id="1028" name="Picture 4" descr="相關圖片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0" t="-223" r="8908" b="6037"/>
          <a:stretch/>
        </p:blipFill>
        <p:spPr bwMode="auto">
          <a:xfrm>
            <a:off x="6306207" y="1680520"/>
            <a:ext cx="4229100" cy="268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75" r="4778" b="20963"/>
          <a:stretch/>
        </p:blipFill>
        <p:spPr>
          <a:xfrm>
            <a:off x="6306208" y="5070499"/>
            <a:ext cx="4272455" cy="115162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0" r="6523" b="15098"/>
          <a:stretch/>
        </p:blipFill>
        <p:spPr>
          <a:xfrm>
            <a:off x="6295697" y="431145"/>
            <a:ext cx="4277711" cy="110768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434" y="1981716"/>
            <a:ext cx="3511600" cy="26458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筆跡 4">
                <a:extLst>
                  <a:ext uri="{FF2B5EF4-FFF2-40B4-BE49-F238E27FC236}">
                    <a16:creationId xmlns:a16="http://schemas.microsoft.com/office/drawing/2014/main" id="{9057CED9-F1E8-4C6B-A289-FEF07FB33F81}"/>
                  </a:ext>
                </a:extLst>
              </p14:cNvPr>
              <p14:cNvContentPartPr/>
              <p14:nvPr/>
            </p14:nvContentPartPr>
            <p14:xfrm>
              <a:off x="782467" y="1517526"/>
              <a:ext cx="2814156" cy="3760643"/>
            </p14:xfrm>
          </p:contentPart>
        </mc:Choice>
        <mc:Fallback xmlns="">
          <p:pic>
            <p:nvPicPr>
              <p:cNvPr id="5" name="筆跡 4">
                <a:extLst>
                  <a:ext uri="{FF2B5EF4-FFF2-40B4-BE49-F238E27FC236}">
                    <a16:creationId xmlns:a16="http://schemas.microsoft.com/office/drawing/2014/main" id="{9057CED9-F1E8-4C6B-A289-FEF07FB33F8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3107" y="1508166"/>
                <a:ext cx="2832876" cy="3779363"/>
              </a:xfrm>
              <a:prstGeom prst="rect">
                <a:avLst/>
              </a:prstGeom>
            </p:spPr>
          </p:pic>
        </mc:Fallback>
      </mc:AlternateContent>
      <p:sp>
        <p:nvSpPr>
          <p:cNvPr id="8" name="矩形 7"/>
          <p:cNvSpPr/>
          <p:nvPr/>
        </p:nvSpPr>
        <p:spPr>
          <a:xfrm>
            <a:off x="599250" y="2912"/>
            <a:ext cx="4887150" cy="68580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12FBA12-8958-4115-8FDC-BB675ED7FF89}"/>
              </a:ext>
            </a:extLst>
          </p:cNvPr>
          <p:cNvSpPr txBox="1"/>
          <p:nvPr/>
        </p:nvSpPr>
        <p:spPr>
          <a:xfrm>
            <a:off x="8442435" y="6357441"/>
            <a:ext cx="3749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王漢宗粗明體繁" panose="02020300000000000000" pitchFamily="18" charset="-120"/>
                <a:ea typeface="王漢宗粗明體繁" panose="02020300000000000000" pitchFamily="18" charset="-120"/>
                <a:cs typeface="+mn-cs"/>
              </a:rPr>
              <a:t>資料來源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王漢宗粗明體繁" panose="02020300000000000000" pitchFamily="18" charset="-120"/>
                <a:ea typeface="王漢宗粗明體繁" panose="02020300000000000000" pitchFamily="18" charset="-120"/>
                <a:cs typeface="+mn-cs"/>
              </a:rPr>
              <a:t>-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王漢宗粗明體繁" panose="02020300000000000000" pitchFamily="18" charset="-120"/>
                <a:ea typeface="王漢宗粗明體繁" panose="02020300000000000000" pitchFamily="18" charset="-120"/>
                <a:cs typeface="+mn-cs"/>
              </a:rPr>
              <a:t>書廷理財日記</a:t>
            </a:r>
          </a:p>
        </p:txBody>
      </p:sp>
    </p:spTree>
    <p:extLst>
      <p:ext uri="{BB962C8B-B14F-4D97-AF65-F5344CB8AC3E}">
        <p14:creationId xmlns:p14="http://schemas.microsoft.com/office/powerpoint/2010/main" val="120630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筆跡 1"/>
              <p14:cNvContentPartPr/>
              <p14:nvPr/>
            </p14:nvContentPartPr>
            <p14:xfrm>
              <a:off x="0" y="2950200"/>
              <a:ext cx="12155400" cy="3985560"/>
            </p14:xfrm>
          </p:contentPart>
        </mc:Choice>
        <mc:Fallback xmlns="">
          <p:pic>
            <p:nvPicPr>
              <p:cNvPr id="2" name="筆跡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680" y="2938320"/>
                <a:ext cx="12164760" cy="4012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67" y="0"/>
            <a:ext cx="11266384" cy="2085013"/>
          </a:xfrm>
          <a:prstGeom prst="rect">
            <a:avLst/>
          </a:prstGeom>
          <a:effectLst>
            <a:glow rad="127000">
              <a:schemeClr val="bg1">
                <a:alpha val="71000"/>
              </a:schemeClr>
            </a:glo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FA7373B-F204-4627-8708-33EF0D23BC78}"/>
              </a:ext>
            </a:extLst>
          </p:cNvPr>
          <p:cNvSpPr txBox="1"/>
          <p:nvPr/>
        </p:nvSpPr>
        <p:spPr>
          <a:xfrm>
            <a:off x="1524000" y="3232727"/>
            <a:ext cx="1736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現實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4B3A543-ACF7-44C1-8A87-03A88B608A21}"/>
              </a:ext>
            </a:extLst>
          </p:cNvPr>
          <p:cNvSpPr txBox="1"/>
          <p:nvPr/>
        </p:nvSpPr>
        <p:spPr>
          <a:xfrm>
            <a:off x="7476837" y="4705927"/>
            <a:ext cx="1736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理想</a:t>
            </a:r>
          </a:p>
        </p:txBody>
      </p:sp>
    </p:spTree>
    <p:extLst>
      <p:ext uri="{BB962C8B-B14F-4D97-AF65-F5344CB8AC3E}">
        <p14:creationId xmlns:p14="http://schemas.microsoft.com/office/powerpoint/2010/main" val="30681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TAIWAN ISLANDãçåçæå°çµæ">
            <a:extLst>
              <a:ext uri="{FF2B5EF4-FFF2-40B4-BE49-F238E27FC236}">
                <a16:creationId xmlns:a16="http://schemas.microsoft.com/office/drawing/2014/main" id="{3B443DDB-6F6F-446A-A04D-F651A6279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5" r="53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898F681-3941-41C8-B3CF-BCCEDC2ED4A0}"/>
              </a:ext>
            </a:extLst>
          </p:cNvPr>
          <p:cNvSpPr txBox="1"/>
          <p:nvPr/>
        </p:nvSpPr>
        <p:spPr>
          <a:xfrm>
            <a:off x="1620981" y="2982796"/>
            <a:ext cx="8950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600" b="1" dirty="0">
                <a:solidFill>
                  <a:schemeClr val="bg1"/>
                </a:solidFill>
                <a:effectLst>
                  <a:glow rad="127000">
                    <a:srgbClr val="16342F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台灣人必須面對的現況</a:t>
            </a:r>
          </a:p>
        </p:txBody>
      </p:sp>
    </p:spTree>
    <p:extLst>
      <p:ext uri="{BB962C8B-B14F-4D97-AF65-F5344CB8AC3E}">
        <p14:creationId xmlns:p14="http://schemas.microsoft.com/office/powerpoint/2010/main" val="63794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7559100" y="6407712"/>
            <a:ext cx="4052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From </a:t>
            </a:r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行政院主計處</a:t>
            </a:r>
          </a:p>
        </p:txBody>
      </p:sp>
      <p:sp>
        <p:nvSpPr>
          <p:cNvPr id="5" name="矩形 4"/>
          <p:cNvSpPr/>
          <p:nvPr/>
        </p:nvSpPr>
        <p:spPr>
          <a:xfrm>
            <a:off x="2185271" y="6130713"/>
            <a:ext cx="6639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GDP = C + I + G + ( EX – IM )</a:t>
            </a:r>
            <a:endParaRPr lang="zh-TW" alt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為民間消費、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為投資支出、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為政府消費、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為出口，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IM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為進口。</a:t>
            </a:r>
          </a:p>
        </p:txBody>
      </p:sp>
      <p:graphicFrame>
        <p:nvGraphicFramePr>
          <p:cNvPr id="7" name="圖表 6">
            <a:extLst>
              <a:ext uri="{FF2B5EF4-FFF2-40B4-BE49-F238E27FC236}">
                <a16:creationId xmlns:a16="http://schemas.microsoft.com/office/drawing/2014/main" id="{1AE13B30-1285-4625-815D-01D466746D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4204512"/>
              </p:ext>
            </p:extLst>
          </p:nvPr>
        </p:nvGraphicFramePr>
        <p:xfrm>
          <a:off x="2185271" y="1359243"/>
          <a:ext cx="9426721" cy="4481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571E2CFF-07B5-4D84-894C-B0FEBE9DA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118" y="5726621"/>
            <a:ext cx="9431329" cy="54259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0DEB215-E9D7-41E6-8ABA-15EB0CA57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105" y="426009"/>
            <a:ext cx="9919052" cy="118272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D797229-99DF-413B-A8B4-34B417D0043F}"/>
              </a:ext>
            </a:extLst>
          </p:cNvPr>
          <p:cNvSpPr txBox="1"/>
          <p:nvPr/>
        </p:nvSpPr>
        <p:spPr>
          <a:xfrm>
            <a:off x="492611" y="277659"/>
            <a:ext cx="1200329" cy="6431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趨緩的經濟成長</a:t>
            </a:r>
          </a:p>
        </p:txBody>
      </p:sp>
    </p:spTree>
    <p:extLst>
      <p:ext uri="{BB962C8B-B14F-4D97-AF65-F5344CB8AC3E}">
        <p14:creationId xmlns:p14="http://schemas.microsoft.com/office/powerpoint/2010/main" val="305935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 ID-1291363">
            <a:extLst>
              <a:ext uri="{FF2B5EF4-FFF2-40B4-BE49-F238E27FC236}">
                <a16:creationId xmlns:a16="http://schemas.microsoft.com/office/drawing/2014/main" id="{B2D16A70-57FD-4219-A6C8-B815ED9B1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5981" y="0"/>
            <a:ext cx="10066020" cy="686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93F202B-36B7-4E39-B4FE-EC0D6E339253}"/>
              </a:ext>
            </a:extLst>
          </p:cNvPr>
          <p:cNvSpPr txBox="1"/>
          <p:nvPr/>
        </p:nvSpPr>
        <p:spPr>
          <a:xfrm>
            <a:off x="492611" y="277659"/>
            <a:ext cx="1200329" cy="6431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高青年失業率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4C21D96-FA1E-4B00-919B-5A8A02338031}"/>
              </a:ext>
            </a:extLst>
          </p:cNvPr>
          <p:cNvSpPr txBox="1"/>
          <p:nvPr/>
        </p:nvSpPr>
        <p:spPr>
          <a:xfrm>
            <a:off x="8442435" y="6357441"/>
            <a:ext cx="3749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資料來源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國勢普查處</a:t>
            </a:r>
          </a:p>
        </p:txBody>
      </p:sp>
    </p:spTree>
    <p:extLst>
      <p:ext uri="{BB962C8B-B14F-4D97-AF65-F5344CB8AC3E}">
        <p14:creationId xmlns:p14="http://schemas.microsoft.com/office/powerpoint/2010/main" val="196070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6B35BC8-771F-4CF7-9896-7A4BE1154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345" y="140803"/>
            <a:ext cx="4688230" cy="300558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809E8C0-BEFC-4057-821D-CFC8384A48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052" y="140803"/>
            <a:ext cx="4852542" cy="3011517"/>
          </a:xfrm>
          <a:prstGeom prst="rect">
            <a:avLst/>
          </a:prstGeom>
          <a:ln w="38100">
            <a:solidFill>
              <a:srgbClr val="ED7D31"/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CD9D6EC-0AE6-4137-B8A4-9B43DE562A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345" y="3260307"/>
            <a:ext cx="9730249" cy="35208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471BCAC-A0DF-442E-8CA9-B44BBB3B207E}"/>
              </a:ext>
            </a:extLst>
          </p:cNvPr>
          <p:cNvSpPr txBox="1"/>
          <p:nvPr/>
        </p:nvSpPr>
        <p:spPr>
          <a:xfrm>
            <a:off x="492611" y="277659"/>
            <a:ext cx="1200329" cy="6431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少子化危機逼近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D01D486-B0F5-45E7-9C8A-43332A12FFF8}"/>
              </a:ext>
            </a:extLst>
          </p:cNvPr>
          <p:cNvSpPr txBox="1"/>
          <p:nvPr/>
        </p:nvSpPr>
        <p:spPr>
          <a:xfrm>
            <a:off x="2977010" y="2838614"/>
            <a:ext cx="3749565" cy="307777"/>
          </a:xfrm>
          <a:prstGeom prst="rect">
            <a:avLst/>
          </a:prstGeom>
          <a:gradFill>
            <a:gsLst>
              <a:gs pos="83000">
                <a:schemeClr val="bg1">
                  <a:alpha val="79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資料來源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世界人口綜述網站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411AB73-44F1-4DF2-876E-A178DD914C51}"/>
              </a:ext>
            </a:extLst>
          </p:cNvPr>
          <p:cNvSpPr txBox="1"/>
          <p:nvPr/>
        </p:nvSpPr>
        <p:spPr>
          <a:xfrm>
            <a:off x="8014448" y="2838613"/>
            <a:ext cx="3749565" cy="307777"/>
          </a:xfrm>
          <a:prstGeom prst="rect">
            <a:avLst/>
          </a:prstGeom>
          <a:gradFill>
            <a:gsLst>
              <a:gs pos="83000">
                <a:schemeClr val="bg1">
                  <a:alpha val="79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資料來源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國發會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798AA67-6687-44A2-9FDC-DA50F88400AC}"/>
              </a:ext>
            </a:extLst>
          </p:cNvPr>
          <p:cNvSpPr txBox="1"/>
          <p:nvPr/>
        </p:nvSpPr>
        <p:spPr>
          <a:xfrm>
            <a:off x="10017457" y="3493655"/>
            <a:ext cx="1746556" cy="307777"/>
          </a:xfrm>
          <a:prstGeom prst="rect">
            <a:avLst/>
          </a:prstGeom>
          <a:gradFill>
            <a:gsLst>
              <a:gs pos="83000">
                <a:schemeClr val="bg1">
                  <a:alpha val="79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資料來源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國發會</a:t>
            </a:r>
          </a:p>
        </p:txBody>
      </p:sp>
    </p:spTree>
    <p:extLst>
      <p:ext uri="{BB962C8B-B14F-4D97-AF65-F5344CB8AC3E}">
        <p14:creationId xmlns:p14="http://schemas.microsoft.com/office/powerpoint/2010/main" val="198498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628</Words>
  <Application>Microsoft Office PowerPoint</Application>
  <PresentationFormat>寬螢幕</PresentationFormat>
  <Paragraphs>123</Paragraphs>
  <Slides>38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38</vt:i4>
      </vt:variant>
    </vt:vector>
  </HeadingPairs>
  <TitlesOfParts>
    <vt:vector size="51" baseType="lpstr">
      <vt:lpstr>王漢宗粗明體繁</vt:lpstr>
      <vt:lpstr>微軟正黑體</vt:lpstr>
      <vt:lpstr>微軟正黑體</vt:lpstr>
      <vt:lpstr>新細明體</vt:lpstr>
      <vt:lpstr>Arial</vt:lpstr>
      <vt:lpstr>Calibri</vt:lpstr>
      <vt:lpstr>Calibri Light</vt:lpstr>
      <vt:lpstr>Wingdings 2</vt:lpstr>
      <vt:lpstr>HDOfficeLightV0</vt:lpstr>
      <vt:lpstr>2_Office 佈景主題</vt:lpstr>
      <vt:lpstr>3_Office 佈景主題</vt:lpstr>
      <vt:lpstr>Office Theme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a80238 a80238</dc:creator>
  <cp:lastModifiedBy>Humi Yu</cp:lastModifiedBy>
  <cp:revision>9</cp:revision>
  <dcterms:created xsi:type="dcterms:W3CDTF">2019-03-19T13:09:15Z</dcterms:created>
  <dcterms:modified xsi:type="dcterms:W3CDTF">2019-04-11T00:34:16Z</dcterms:modified>
</cp:coreProperties>
</file>